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8"/>
  </p:notesMasterIdLst>
  <p:sldIdLst>
    <p:sldId id="270" r:id="rId6"/>
    <p:sldId id="276" r:id="rId7"/>
    <p:sldId id="277" r:id="rId8"/>
    <p:sldId id="258" r:id="rId9"/>
    <p:sldId id="272" r:id="rId10"/>
    <p:sldId id="278" r:id="rId11"/>
    <p:sldId id="273" r:id="rId12"/>
    <p:sldId id="284" r:id="rId13"/>
    <p:sldId id="280" r:id="rId14"/>
    <p:sldId id="283" r:id="rId15"/>
    <p:sldId id="279" r:id="rId16"/>
    <p:sldId id="2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0D499-CF3B-C745-417A-0F14F236BA14}" name="Steven Andrew Schwartz" initials="SS" userId="S::sas938@nau.edu::1f04b1bf-8dd8-4bd5-8f0b-011a069424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78F0-F4D7-4B3E-B51C-7AF562740ABE}" v="64" dt="2022-12-02T18:46:59.705"/>
    <p1510:client id="{337B0C5B-AA91-4583-AC4D-CF4273E28CEF}" v="267" dt="2022-12-02T03:51:42.084"/>
    <p1510:client id="{4C98671F-4346-4C4B-96BF-2CF93A6AD10D}" v="2" dt="2022-12-02T19:44:45.197"/>
    <p1510:client id="{78482A93-4BF9-44D9-85F1-85C0FF739EE2}" v="359" dt="2022-12-02T18:26:02.779"/>
    <p1510:client id="{7DB0D1FF-06C3-4E63-9365-14B9AED92E59}" v="709" dt="2022-12-02T03:15:56.803"/>
    <p1510:client id="{8028C708-A98D-4F1E-AD5E-2ABDFC9264DD}" v="960" dt="2022-12-02T18:05:32.850"/>
    <p1510:client id="{85DAC2DB-994B-4726-90EF-736745C8FE29}" v="45" dt="2022-12-02T23:55:17.890"/>
    <p1510:client id="{E3600529-E677-4523-9702-30C28FDDF1B5}" v="90" dt="2022-12-02T23:49:11.533"/>
    <p1510:client id="{EC066359-A3DF-4476-B30D-AA3DCA2AE84D}" v="237" dt="2022-12-02T01:46:23.7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93"/>
    <p:restoredTop sz="94646"/>
  </p:normalViewPr>
  <p:slideViewPr>
    <p:cSldViewPr snapToGrid="0">
      <p:cViewPr>
        <p:scale>
          <a:sx n="140" d="100"/>
          <a:sy n="140" d="100"/>
        </p:scale>
        <p:origin x="-3144" y="-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Andrew Schwartz" userId="S::sas938@nau.edu::1f04b1bf-8dd8-4bd5-8f0b-011a069424f5" providerId="AD" clId="Web-{53297804-8117-4EA4-A4E8-CFD874524796}"/>
    <pc:docChg chg="addSld delSld modSld sldOrd">
      <pc:chgData name="Steven Andrew Schwartz" userId="S::sas938@nau.edu::1f04b1bf-8dd8-4bd5-8f0b-011a069424f5" providerId="AD" clId="Web-{53297804-8117-4EA4-A4E8-CFD874524796}" dt="2022-11-16T18:48:20.538" v="274" actId="20577"/>
      <pc:docMkLst>
        <pc:docMk/>
      </pc:docMkLst>
      <pc:sldChg chg="modSp">
        <pc:chgData name="Steven Andrew Schwartz" userId="S::sas938@nau.edu::1f04b1bf-8dd8-4bd5-8f0b-011a069424f5" providerId="AD" clId="Web-{53297804-8117-4EA4-A4E8-CFD874524796}" dt="2022-11-16T18:47:48.708" v="268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53297804-8117-4EA4-A4E8-CFD874524796}" dt="2022-11-16T18:47:48.708" v="268" actId="20577"/>
          <ac:spMkLst>
            <pc:docMk/>
            <pc:sldMk cId="94320687" sldId="258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1:21.905" v="50" actId="20577"/>
          <ac:spMkLst>
            <pc:docMk/>
            <pc:sldMk cId="94320687" sldId="258"/>
            <ac:spMk id="130" creationId="{00000000-0000-0000-0000-000000000000}"/>
          </ac:spMkLst>
        </pc:spChg>
      </pc:sldChg>
      <pc:sldChg chg="del">
        <pc:chgData name="Steven Andrew Schwartz" userId="S::sas938@nau.edu::1f04b1bf-8dd8-4bd5-8f0b-011a069424f5" providerId="AD" clId="Web-{53297804-8117-4EA4-A4E8-CFD874524796}" dt="2022-11-16T18:40:44.262" v="29"/>
        <pc:sldMkLst>
          <pc:docMk/>
          <pc:sldMk cId="1203135925" sldId="259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62" v="30"/>
        <pc:sldMkLst>
          <pc:docMk/>
          <pc:sldMk cId="2754009279" sldId="260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62" v="31"/>
        <pc:sldMkLst>
          <pc:docMk/>
          <pc:sldMk cId="1729811487" sldId="261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2"/>
        <pc:sldMkLst>
          <pc:docMk/>
          <pc:sldMk cId="167821128" sldId="262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3"/>
        <pc:sldMkLst>
          <pc:docMk/>
          <pc:sldMk cId="1458281054" sldId="263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5"/>
        <pc:sldMkLst>
          <pc:docMk/>
          <pc:sldMk cId="3673820565" sldId="265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6"/>
        <pc:sldMkLst>
          <pc:docMk/>
          <pc:sldMk cId="3252902095" sldId="266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7"/>
        <pc:sldMkLst>
          <pc:docMk/>
          <pc:sldMk cId="2460447659" sldId="267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8"/>
        <pc:sldMkLst>
          <pc:docMk/>
          <pc:sldMk cId="1810371601" sldId="268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9"/>
        <pc:sldMkLst>
          <pc:docMk/>
          <pc:sldMk cId="3037503062" sldId="269"/>
        </pc:sldMkLst>
      </pc:sldChg>
      <pc:sldChg chg="modSp">
        <pc:chgData name="Steven Andrew Schwartz" userId="S::sas938@nau.edu::1f04b1bf-8dd8-4bd5-8f0b-011a069424f5" providerId="AD" clId="Web-{53297804-8117-4EA4-A4E8-CFD874524796}" dt="2022-11-16T18:44:27.697" v="170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53297804-8117-4EA4-A4E8-CFD874524796}" dt="2022-11-16T18:44:27.697" v="170" actId="20577"/>
          <ac:spMkLst>
            <pc:docMk/>
            <pc:sldMk cId="2517742443" sldId="270"/>
            <ac:spMk id="2" creationId="{BB8BF27C-4B3E-E64E-AAEA-01E69BDB12D5}"/>
          </ac:spMkLst>
        </pc:spChg>
      </pc:sldChg>
      <pc:sldChg chg="add replId">
        <pc:chgData name="Steven Andrew Schwartz" userId="S::sas938@nau.edu::1f04b1bf-8dd8-4bd5-8f0b-011a069424f5" providerId="AD" clId="Web-{53297804-8117-4EA4-A4E8-CFD874524796}" dt="2022-11-16T18:41:10.842" v="40"/>
        <pc:sldMkLst>
          <pc:docMk/>
          <pc:sldMk cId="1200514163" sldId="271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4"/>
        <pc:sldMkLst>
          <pc:docMk/>
          <pc:sldMk cId="2650001208" sldId="271"/>
        </pc:sldMkLst>
      </pc:sldChg>
      <pc:sldChg chg="new del">
        <pc:chgData name="Steven Andrew Schwartz" userId="S::sas938@nau.edu::1f04b1bf-8dd8-4bd5-8f0b-011a069424f5" providerId="AD" clId="Web-{53297804-8117-4EA4-A4E8-CFD874524796}" dt="2022-11-16T18:43:10.692" v="134"/>
        <pc:sldMkLst>
          <pc:docMk/>
          <pc:sldMk cId="3490943953" sldId="272"/>
        </pc:sldMkLst>
      </pc:sldChg>
      <pc:sldChg chg="modSp add replId">
        <pc:chgData name="Steven Andrew Schwartz" userId="S::sas938@nau.edu::1f04b1bf-8dd8-4bd5-8f0b-011a069424f5" providerId="AD" clId="Web-{53297804-8117-4EA4-A4E8-CFD874524796}" dt="2022-11-16T18:45:42.763" v="206" actId="20577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53297804-8117-4EA4-A4E8-CFD874524796}" dt="2022-11-16T18:45:42.763" v="206" actId="20577"/>
          <ac:spMkLst>
            <pc:docMk/>
            <pc:sldMk cId="3525328826" sldId="272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3:29.819" v="142" actId="20577"/>
          <ac:spMkLst>
            <pc:docMk/>
            <pc:sldMk cId="3525328826" sldId="272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53297804-8117-4EA4-A4E8-CFD874524796}" dt="2022-11-16T18:45:57.014" v="208"/>
        <pc:sldMkLst>
          <pc:docMk/>
          <pc:sldMk cId="3013504159" sldId="273"/>
        </pc:sldMkLst>
      </pc:sldChg>
      <pc:sldChg chg="modSp add replId">
        <pc:chgData name="Steven Andrew Schwartz" userId="S::sas938@nau.edu::1f04b1bf-8dd8-4bd5-8f0b-011a069424f5" providerId="AD" clId="Web-{53297804-8117-4EA4-A4E8-CFD874524796}" dt="2022-11-16T18:46:12.796" v="218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53297804-8117-4EA4-A4E8-CFD874524796}" dt="2022-11-16T18:46:12.796" v="218" actId="20577"/>
          <ac:spMkLst>
            <pc:docMk/>
            <pc:sldMk cId="4017917417" sldId="273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6:06.421" v="212" actId="20577"/>
          <ac:spMkLst>
            <pc:docMk/>
            <pc:sldMk cId="4017917417" sldId="273"/>
            <ac:spMk id="130" creationId="{00000000-0000-0000-0000-000000000000}"/>
          </ac:spMkLst>
        </pc:spChg>
      </pc:sldChg>
      <pc:sldChg chg="modSp add replId">
        <pc:chgData name="Steven Andrew Schwartz" userId="S::sas938@nau.edu::1f04b1bf-8dd8-4bd5-8f0b-011a069424f5" providerId="AD" clId="Web-{53297804-8117-4EA4-A4E8-CFD874524796}" dt="2022-11-16T18:47:01.658" v="258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53297804-8117-4EA4-A4E8-CFD874524796}" dt="2022-11-16T18:47:01.658" v="258" actId="20577"/>
          <ac:spMkLst>
            <pc:docMk/>
            <pc:sldMk cId="3666251268" sldId="274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6:37.563" v="232" actId="20577"/>
          <ac:spMkLst>
            <pc:docMk/>
            <pc:sldMk cId="3666251268" sldId="274"/>
            <ac:spMk id="130" creationId="{00000000-0000-0000-0000-000000000000}"/>
          </ac:spMkLst>
        </pc:spChg>
      </pc:sldChg>
      <pc:sldChg chg="modSp add ord replId">
        <pc:chgData name="Steven Andrew Schwartz" userId="S::sas938@nau.edu::1f04b1bf-8dd8-4bd5-8f0b-011a069424f5" providerId="AD" clId="Web-{53297804-8117-4EA4-A4E8-CFD874524796}" dt="2022-11-16T18:48:20.538" v="274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53297804-8117-4EA4-A4E8-CFD874524796}" dt="2022-11-16T18:48:20.538" v="274" actId="20577"/>
          <ac:spMkLst>
            <pc:docMk/>
            <pc:sldMk cId="479990171" sldId="275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B12C5F76-6C38-412F-BBAB-2BD96EB7238C}"/>
    <pc:docChg chg="modSld">
      <pc:chgData name="Steven Andrew Schwartz" userId="S::sas938@nau.edu::1f04b1bf-8dd8-4bd5-8f0b-011a069424f5" providerId="AD" clId="Web-{B12C5F76-6C38-412F-BBAB-2BD96EB7238C}" dt="2022-11-13T05:30:32.170" v="44" actId="20577"/>
      <pc:docMkLst>
        <pc:docMk/>
      </pc:docMkLst>
      <pc:sldChg chg="modSp">
        <pc:chgData name="Steven Andrew Schwartz" userId="S::sas938@nau.edu::1f04b1bf-8dd8-4bd5-8f0b-011a069424f5" providerId="AD" clId="Web-{B12C5F76-6C38-412F-BBAB-2BD96EB7238C}" dt="2022-11-13T05:30:32.170" v="44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B12C5F76-6C38-412F-BBAB-2BD96EB7238C}" dt="2022-11-13T05:30:32.170" v="44" actId="20577"/>
          <ac:spMkLst>
            <pc:docMk/>
            <pc:sldMk cId="167821128" sldId="262"/>
            <ac:spMk id="2" creationId="{B816433C-6054-19A7-DEF8-BB80D922C6E6}"/>
          </ac:spMkLst>
        </pc:spChg>
      </pc:sldChg>
    </pc:docChg>
  </pc:docChgLst>
  <pc:docChgLst>
    <pc:chgData name="Steven Andrew Schwartz" userId="1f04b1bf-8dd8-4bd5-8f0b-011a069424f5" providerId="ADAL" clId="{8C00CC38-A8C2-C44A-AAC0-18030DB9F5D3}"/>
    <pc:docChg chg="modSld">
      <pc:chgData name="Steven Andrew Schwartz" userId="1f04b1bf-8dd8-4bd5-8f0b-011a069424f5" providerId="ADAL" clId="{8C00CC38-A8C2-C44A-AAC0-18030DB9F5D3}" dt="2022-12-03T00:16:44.483" v="9" actId="20577"/>
      <pc:docMkLst>
        <pc:docMk/>
      </pc:docMkLst>
      <pc:sldChg chg="modSp mod">
        <pc:chgData name="Steven Andrew Schwartz" userId="1f04b1bf-8dd8-4bd5-8f0b-011a069424f5" providerId="ADAL" clId="{8C00CC38-A8C2-C44A-AAC0-18030DB9F5D3}" dt="2022-12-03T00:16:44.483" v="9" actId="20577"/>
        <pc:sldMkLst>
          <pc:docMk/>
          <pc:sldMk cId="2930336151" sldId="283"/>
        </pc:sldMkLst>
        <pc:graphicFrameChg chg="modGraphic">
          <ac:chgData name="Steven Andrew Schwartz" userId="1f04b1bf-8dd8-4bd5-8f0b-011a069424f5" providerId="ADAL" clId="{8C00CC38-A8C2-C44A-AAC0-18030DB9F5D3}" dt="2022-12-03T00:16:44.483" v="9" actId="20577"/>
          <ac:graphicFrameMkLst>
            <pc:docMk/>
            <pc:sldMk cId="2930336151" sldId="283"/>
            <ac:graphicFrameMk id="6" creationId="{A43F9133-2CC7-CD4E-F15E-138AF5699574}"/>
          </ac:graphicFrameMkLst>
        </pc:graphicFrameChg>
      </pc:sldChg>
    </pc:docChg>
  </pc:docChgLst>
  <pc:docChgLst>
    <pc:chgData name="Steven Andrew Schwartz" userId="S::sas938@nau.edu::1f04b1bf-8dd8-4bd5-8f0b-011a069424f5" providerId="AD" clId="Web-{128E78F0-F4D7-4B3E-B51C-7AF562740ABE}"/>
    <pc:docChg chg="modSld">
      <pc:chgData name="Steven Andrew Schwartz" userId="S::sas938@nau.edu::1f04b1bf-8dd8-4bd5-8f0b-011a069424f5" providerId="AD" clId="Web-{128E78F0-F4D7-4B3E-B51C-7AF562740ABE}" dt="2022-12-02T18:46:59.705" v="33" actId="1076"/>
      <pc:docMkLst>
        <pc:docMk/>
      </pc:docMkLst>
      <pc:sldChg chg="modSp">
        <pc:chgData name="Steven Andrew Schwartz" userId="S::sas938@nau.edu::1f04b1bf-8dd8-4bd5-8f0b-011a069424f5" providerId="AD" clId="Web-{128E78F0-F4D7-4B3E-B51C-7AF562740ABE}" dt="2022-12-02T18:46:37.188" v="29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128E78F0-F4D7-4B3E-B51C-7AF562740ABE}" dt="2022-12-02T18:46:37.188" v="29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128E78F0-F4D7-4B3E-B51C-7AF562740ABE}" dt="2022-12-02T18:46:59.705" v="33" actId="1076"/>
        <pc:sldMkLst>
          <pc:docMk/>
          <pc:sldMk cId="4286628242" sldId="284"/>
        </pc:sldMkLst>
        <pc:spChg chg="mod">
          <ac:chgData name="Steven Andrew Schwartz" userId="S::sas938@nau.edu::1f04b1bf-8dd8-4bd5-8f0b-011a069424f5" providerId="AD" clId="Web-{128E78F0-F4D7-4B3E-B51C-7AF562740ABE}" dt="2022-12-02T18:46:59.705" v="33" actId="1076"/>
          <ac:spMkLst>
            <pc:docMk/>
            <pc:sldMk cId="4286628242" sldId="284"/>
            <ac:spMk id="7" creationId="{78C081AE-95D7-AE86-61FA-F6DD2CFB6B70}"/>
          </ac:spMkLst>
        </pc:spChg>
        <pc:picChg chg="mod modCrop">
          <ac:chgData name="Steven Andrew Schwartz" userId="S::sas938@nau.edu::1f04b1bf-8dd8-4bd5-8f0b-011a069424f5" providerId="AD" clId="Web-{128E78F0-F4D7-4B3E-B51C-7AF562740ABE}" dt="2022-12-02T18:45:58.889" v="5" actId="1076"/>
          <ac:picMkLst>
            <pc:docMk/>
            <pc:sldMk cId="4286628242" sldId="284"/>
            <ac:picMk id="10" creationId="{E023E8AF-3F8C-405A-8DAF-F062BEA3C9AA}"/>
          </ac:picMkLst>
        </pc:picChg>
      </pc:sldChg>
    </pc:docChg>
  </pc:docChgLst>
  <pc:docChgLst>
    <pc:chgData name="Steven Andrew Schwartz" userId="S::sas938@nau.edu::1f04b1bf-8dd8-4bd5-8f0b-011a069424f5" providerId="AD" clId="Web-{7C18052D-4555-4500-A45C-362B5B687E13}"/>
    <pc:docChg chg="modSld">
      <pc:chgData name="Steven Andrew Schwartz" userId="S::sas938@nau.edu::1f04b1bf-8dd8-4bd5-8f0b-011a069424f5" providerId="AD" clId="Web-{7C18052D-4555-4500-A45C-362B5B687E13}" dt="2022-11-16T18:13:36.177" v="47" actId="1076"/>
      <pc:docMkLst>
        <pc:docMk/>
      </pc:docMkLst>
      <pc:sldChg chg="modSp">
        <pc:chgData name="Steven Andrew Schwartz" userId="S::sas938@nau.edu::1f04b1bf-8dd8-4bd5-8f0b-011a069424f5" providerId="AD" clId="Web-{7C18052D-4555-4500-A45C-362B5B687E13}" dt="2022-11-16T17:49:24.128" v="0" actId="20577"/>
        <pc:sldMkLst>
          <pc:docMk/>
          <pc:sldMk cId="1203135925" sldId="259"/>
        </pc:sldMkLst>
        <pc:spChg chg="mod">
          <ac:chgData name="Steven Andrew Schwartz" userId="S::sas938@nau.edu::1f04b1bf-8dd8-4bd5-8f0b-011a069424f5" providerId="AD" clId="Web-{7C18052D-4555-4500-A45C-362B5B687E13}" dt="2022-11-16T17:49:24.128" v="0" actId="20577"/>
          <ac:spMkLst>
            <pc:docMk/>
            <pc:sldMk cId="1203135925" sldId="259"/>
            <ac:spMk id="2" creationId="{B816433C-6054-19A7-DEF8-BB80D922C6E6}"/>
          </ac:spMkLst>
        </pc:spChg>
      </pc:sldChg>
      <pc:sldChg chg="addSp delSp modSp">
        <pc:chgData name="Steven Andrew Schwartz" userId="S::sas938@nau.edu::1f04b1bf-8dd8-4bd5-8f0b-011a069424f5" providerId="AD" clId="Web-{7C18052D-4555-4500-A45C-362B5B687E13}" dt="2022-11-16T18:12:09.987" v="4" actId="14100"/>
        <pc:sldMkLst>
          <pc:docMk/>
          <pc:sldMk cId="3673820565" sldId="265"/>
        </pc:sldMkLst>
        <pc:picChg chg="add mod">
          <ac:chgData name="Steven Andrew Schwartz" userId="S::sas938@nau.edu::1f04b1bf-8dd8-4bd5-8f0b-011a069424f5" providerId="AD" clId="Web-{7C18052D-4555-4500-A45C-362B5B687E13}" dt="2022-11-16T18:12:09.987" v="4" actId="14100"/>
          <ac:picMkLst>
            <pc:docMk/>
            <pc:sldMk cId="3673820565" sldId="265"/>
            <ac:picMk id="3" creationId="{8CE0CFAC-37A7-928D-32CF-76965E4DDE66}"/>
          </ac:picMkLst>
        </pc:picChg>
        <pc:picChg chg="del">
          <ac:chgData name="Steven Andrew Schwartz" userId="S::sas938@nau.edu::1f04b1bf-8dd8-4bd5-8f0b-011a069424f5" providerId="AD" clId="Web-{7C18052D-4555-4500-A45C-362B5B687E13}" dt="2022-11-16T18:12:05.456" v="2"/>
          <ac:picMkLst>
            <pc:docMk/>
            <pc:sldMk cId="3673820565" sldId="265"/>
            <ac:picMk id="4" creationId="{31E30521-ADB2-7D1E-5465-D10AB2214001}"/>
          </ac:picMkLst>
        </pc:picChg>
      </pc:sldChg>
      <pc:sldChg chg="modSp">
        <pc:chgData name="Steven Andrew Schwartz" userId="S::sas938@nau.edu::1f04b1bf-8dd8-4bd5-8f0b-011a069424f5" providerId="AD" clId="Web-{7C18052D-4555-4500-A45C-362B5B687E13}" dt="2022-11-16T18:13:36.177" v="47" actId="1076"/>
        <pc:sldMkLst>
          <pc:docMk/>
          <pc:sldMk cId="3037503062" sldId="269"/>
        </pc:sldMkLst>
        <pc:spChg chg="mod">
          <ac:chgData name="Steven Andrew Schwartz" userId="S::sas938@nau.edu::1f04b1bf-8dd8-4bd5-8f0b-011a069424f5" providerId="AD" clId="Web-{7C18052D-4555-4500-A45C-362B5B687E13}" dt="2022-11-16T18:13:36.177" v="47" actId="1076"/>
          <ac:spMkLst>
            <pc:docMk/>
            <pc:sldMk cId="3037503062" sldId="269"/>
            <ac:spMk id="5" creationId="{71A246AE-5256-35B1-6080-6F3253737658}"/>
          </ac:spMkLst>
        </pc:spChg>
        <pc:picChg chg="mod">
          <ac:chgData name="Steven Andrew Schwartz" userId="S::sas938@nau.edu::1f04b1bf-8dd8-4bd5-8f0b-011a069424f5" providerId="AD" clId="Web-{7C18052D-4555-4500-A45C-362B5B687E13}" dt="2022-11-16T18:12:53.488" v="13"/>
          <ac:picMkLst>
            <pc:docMk/>
            <pc:sldMk cId="3037503062" sldId="269"/>
            <ac:picMk id="3" creationId="{AB324A86-3C4C-0D4D-4CFD-28182DDA89D5}"/>
          </ac:picMkLst>
        </pc:picChg>
      </pc:sldChg>
      <pc:sldChg chg="addSp delSp modSp">
        <pc:chgData name="Steven Andrew Schwartz" userId="S::sas938@nau.edu::1f04b1bf-8dd8-4bd5-8f0b-011a069424f5" providerId="AD" clId="Web-{7C18052D-4555-4500-A45C-362B5B687E13}" dt="2022-11-16T18:12:32.347" v="11" actId="14100"/>
        <pc:sldMkLst>
          <pc:docMk/>
          <pc:sldMk cId="2650001208" sldId="271"/>
        </pc:sldMkLst>
        <pc:spChg chg="add del mod">
          <ac:chgData name="Steven Andrew Schwartz" userId="S::sas938@nau.edu::1f04b1bf-8dd8-4bd5-8f0b-011a069424f5" providerId="AD" clId="Web-{7C18052D-4555-4500-A45C-362B5B687E13}" dt="2022-11-16T18:12:17.050" v="8"/>
          <ac:spMkLst>
            <pc:docMk/>
            <pc:sldMk cId="2650001208" sldId="271"/>
            <ac:spMk id="3" creationId="{F50EED26-183F-A996-4453-6E516E03D834}"/>
          </ac:spMkLst>
        </pc:spChg>
        <pc:picChg chg="add mod">
          <ac:chgData name="Steven Andrew Schwartz" userId="S::sas938@nau.edu::1f04b1bf-8dd8-4bd5-8f0b-011a069424f5" providerId="AD" clId="Web-{7C18052D-4555-4500-A45C-362B5B687E13}" dt="2022-11-16T18:12:32.347" v="11" actId="14100"/>
          <ac:picMkLst>
            <pc:docMk/>
            <pc:sldMk cId="2650001208" sldId="271"/>
            <ac:picMk id="4" creationId="{11CA0BCF-E009-ADDA-0A35-ABDC57EF1999}"/>
          </ac:picMkLst>
        </pc:picChg>
        <pc:picChg chg="del">
          <ac:chgData name="Steven Andrew Schwartz" userId="S::sas938@nau.edu::1f04b1bf-8dd8-4bd5-8f0b-011a069424f5" providerId="AD" clId="Web-{7C18052D-4555-4500-A45C-362B5B687E13}" dt="2022-11-16T18:12:14.894" v="5"/>
          <ac:picMkLst>
            <pc:docMk/>
            <pc:sldMk cId="2650001208" sldId="271"/>
            <ac:picMk id="5" creationId="{C49988B2-9BC0-9D01-A9E1-01E1BB5FA2AD}"/>
          </ac:picMkLst>
        </pc:picChg>
      </pc:sldChg>
    </pc:docChg>
  </pc:docChgLst>
  <pc:docChgLst>
    <pc:chgData name="Steven Andrew Schwartz" userId="S::sas938@nau.edu::1f04b1bf-8dd8-4bd5-8f0b-011a069424f5" providerId="AD" clId="Web-{B8EDE523-BB49-493C-85FB-877037628A1C}"/>
    <pc:docChg chg="modSld">
      <pc:chgData name="Steven Andrew Schwartz" userId="S::sas938@nau.edu::1f04b1bf-8dd8-4bd5-8f0b-011a069424f5" providerId="AD" clId="Web-{B8EDE523-BB49-493C-85FB-877037628A1C}" dt="2022-11-13T06:29:12.188" v="0" actId="1076"/>
      <pc:docMkLst>
        <pc:docMk/>
      </pc:docMkLst>
      <pc:sldChg chg="modSp">
        <pc:chgData name="Steven Andrew Schwartz" userId="S::sas938@nau.edu::1f04b1bf-8dd8-4bd5-8f0b-011a069424f5" providerId="AD" clId="Web-{B8EDE523-BB49-493C-85FB-877037628A1C}" dt="2022-11-13T06:29:12.188" v="0" actId="1076"/>
        <pc:sldMkLst>
          <pc:docMk/>
          <pc:sldMk cId="3673820565" sldId="265"/>
        </pc:sldMkLst>
        <pc:picChg chg="mod">
          <ac:chgData name="Steven Andrew Schwartz" userId="S::sas938@nau.edu::1f04b1bf-8dd8-4bd5-8f0b-011a069424f5" providerId="AD" clId="Web-{B8EDE523-BB49-493C-85FB-877037628A1C}" dt="2022-11-13T06:29:12.188" v="0" actId="1076"/>
          <ac:picMkLst>
            <pc:docMk/>
            <pc:sldMk cId="3673820565" sldId="265"/>
            <ac:picMk id="3" creationId="{3EF02686-663B-C43D-4BEF-F1EBF18F9E0E}"/>
          </ac:picMkLst>
        </pc:picChg>
      </pc:sldChg>
    </pc:docChg>
  </pc:docChgLst>
  <pc:docChgLst>
    <pc:chgData name="Mason James Minitti" userId="S::mjm835@nau.edu::ea58ba87-7d39-4f03-bd82-9d7db746d944" providerId="AD" clId="Web-{C2CA7103-14A8-4E79-8F62-ECC4EA782DBF}"/>
    <pc:docChg chg="modSld">
      <pc:chgData name="Mason James Minitti" userId="S::mjm835@nau.edu::ea58ba87-7d39-4f03-bd82-9d7db746d944" providerId="AD" clId="Web-{C2CA7103-14A8-4E79-8F62-ECC4EA782DBF}" dt="2022-11-14T17:34:54.751" v="14" actId="14100"/>
      <pc:docMkLst>
        <pc:docMk/>
      </pc:docMkLst>
      <pc:sldChg chg="modSp">
        <pc:chgData name="Mason James Minitti" userId="S::mjm835@nau.edu::ea58ba87-7d39-4f03-bd82-9d7db746d944" providerId="AD" clId="Web-{C2CA7103-14A8-4E79-8F62-ECC4EA782DBF}" dt="2022-11-14T17:34:54.751" v="14" actId="14100"/>
        <pc:sldMkLst>
          <pc:docMk/>
          <pc:sldMk cId="3252902095" sldId="266"/>
        </pc:sldMkLst>
        <pc:spChg chg="mod">
          <ac:chgData name="Mason James Minitti" userId="S::mjm835@nau.edu::ea58ba87-7d39-4f03-bd82-9d7db746d944" providerId="AD" clId="Web-{C2CA7103-14A8-4E79-8F62-ECC4EA782DBF}" dt="2022-11-14T17:34:06.453" v="8" actId="1076"/>
          <ac:spMkLst>
            <pc:docMk/>
            <pc:sldMk cId="3252902095" sldId="266"/>
            <ac:spMk id="4" creationId="{BC945607-5777-8E3A-E5AE-01204643E0A7}"/>
          </ac:spMkLst>
        </pc:spChg>
        <pc:spChg chg="mod">
          <ac:chgData name="Mason James Minitti" userId="S::mjm835@nau.edu::ea58ba87-7d39-4f03-bd82-9d7db746d944" providerId="AD" clId="Web-{C2CA7103-14A8-4E79-8F62-ECC4EA782DBF}" dt="2022-11-14T17:32:41.997" v="1" actId="14100"/>
          <ac:spMkLst>
            <pc:docMk/>
            <pc:sldMk cId="3252902095" sldId="266"/>
            <ac:spMk id="130" creationId="{00000000-0000-0000-0000-000000000000}"/>
          </ac:spMkLst>
        </pc:spChg>
        <pc:picChg chg="mod modCrop">
          <ac:chgData name="Mason James Minitti" userId="S::mjm835@nau.edu::ea58ba87-7d39-4f03-bd82-9d7db746d944" providerId="AD" clId="Web-{C2CA7103-14A8-4E79-8F62-ECC4EA782DBF}" dt="2022-11-14T17:34:54.751" v="14" actId="14100"/>
          <ac:picMkLst>
            <pc:docMk/>
            <pc:sldMk cId="3252902095" sldId="266"/>
            <ac:picMk id="3" creationId="{DBC4624F-D7D5-F608-E0E1-CF4C5B490CAD}"/>
          </ac:picMkLst>
        </pc:picChg>
        <pc:picChg chg="mod">
          <ac:chgData name="Mason James Minitti" userId="S::mjm835@nau.edu::ea58ba87-7d39-4f03-bd82-9d7db746d944" providerId="AD" clId="Web-{C2CA7103-14A8-4E79-8F62-ECC4EA782DBF}" dt="2022-11-14T17:34:02.625" v="7" actId="1076"/>
          <ac:picMkLst>
            <pc:docMk/>
            <pc:sldMk cId="3252902095" sldId="266"/>
            <ac:picMk id="133" creationId="{00000000-0000-0000-0000-000000000000}"/>
          </ac:picMkLst>
        </pc:picChg>
      </pc:sldChg>
    </pc:docChg>
  </pc:docChgLst>
  <pc:docChgLst>
    <pc:chgData name="Steven Andrew Schwartz" userId="S::sas938@nau.edu::1f04b1bf-8dd8-4bd5-8f0b-011a069424f5" providerId="AD" clId="Web-{337B0C5B-AA91-4583-AC4D-CF4273E28CEF}"/>
    <pc:docChg chg="delSld modSld sldOrd">
      <pc:chgData name="Steven Andrew Schwartz" userId="S::sas938@nau.edu::1f04b1bf-8dd8-4bd5-8f0b-011a069424f5" providerId="AD" clId="Web-{337B0C5B-AA91-4583-AC4D-CF4273E28CEF}" dt="2022-12-02T03:51:42.084" v="139" actId="20577"/>
      <pc:docMkLst>
        <pc:docMk/>
      </pc:docMkLst>
      <pc:sldChg chg="modSp">
        <pc:chgData name="Steven Andrew Schwartz" userId="S::sas938@nau.edu::1f04b1bf-8dd8-4bd5-8f0b-011a069424f5" providerId="AD" clId="Web-{337B0C5B-AA91-4583-AC4D-CF4273E28CEF}" dt="2022-12-02T03:50:26.297" v="134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337B0C5B-AA91-4583-AC4D-CF4273E28CEF}" dt="2022-12-02T03:50:26.297" v="134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337B0C5B-AA91-4583-AC4D-CF4273E28CEF}" dt="2022-12-02T03:51:42.084" v="139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337B0C5B-AA91-4583-AC4D-CF4273E28CEF}" dt="2022-12-02T03:51:42.084" v="139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del ord">
        <pc:chgData name="Steven Andrew Schwartz" userId="S::sas938@nau.edu::1f04b1bf-8dd8-4bd5-8f0b-011a069424f5" providerId="AD" clId="Web-{337B0C5B-AA91-4583-AC4D-CF4273E28CEF}" dt="2022-12-02T03:50:30.360" v="135"/>
        <pc:sldMkLst>
          <pc:docMk/>
          <pc:sldMk cId="689515167" sldId="281"/>
        </pc:sldMkLst>
      </pc:sldChg>
    </pc:docChg>
  </pc:docChgLst>
  <pc:docChgLst>
    <pc:chgData name="Steven Andrew Schwartz" userId="S::sas938@nau.edu::1f04b1bf-8dd8-4bd5-8f0b-011a069424f5" providerId="AD" clId="Web-{9ED545FE-3E4F-4EC9-9E0F-678905FCDCD3}"/>
    <pc:docChg chg="modSld">
      <pc:chgData name="Steven Andrew Schwartz" userId="S::sas938@nau.edu::1f04b1bf-8dd8-4bd5-8f0b-011a069424f5" providerId="AD" clId="Web-{9ED545FE-3E4F-4EC9-9E0F-678905FCDCD3}" dt="2022-11-13T05:55:03.549" v="13" actId="1076"/>
      <pc:docMkLst>
        <pc:docMk/>
      </pc:docMkLst>
      <pc:sldChg chg="addSp delSp modSp">
        <pc:chgData name="Steven Andrew Schwartz" userId="S::sas938@nau.edu::1f04b1bf-8dd8-4bd5-8f0b-011a069424f5" providerId="AD" clId="Web-{9ED545FE-3E4F-4EC9-9E0F-678905FCDCD3}" dt="2022-11-13T05:55:03.549" v="13" actId="1076"/>
        <pc:sldMkLst>
          <pc:docMk/>
          <pc:sldMk cId="1458281054" sldId="263"/>
        </pc:sldMkLst>
        <pc:graphicFrameChg chg="add del mod modGraphic">
          <ac:chgData name="Steven Andrew Schwartz" userId="S::sas938@nau.edu::1f04b1bf-8dd8-4bd5-8f0b-011a069424f5" providerId="AD" clId="Web-{9ED545FE-3E4F-4EC9-9E0F-678905FCDCD3}" dt="2022-11-13T05:54:43.314" v="4"/>
          <ac:graphicFrameMkLst>
            <pc:docMk/>
            <pc:sldMk cId="1458281054" sldId="263"/>
            <ac:graphicFrameMk id="4" creationId="{40B8203A-1DBC-1EA4-D4FC-FA181A04C00D}"/>
          </ac:graphicFrameMkLst>
        </pc:graphicFrameChg>
        <pc:graphicFrameChg chg="add del mod">
          <ac:chgData name="Steven Andrew Schwartz" userId="S::sas938@nau.edu::1f04b1bf-8dd8-4bd5-8f0b-011a069424f5" providerId="AD" clId="Web-{9ED545FE-3E4F-4EC9-9E0F-678905FCDCD3}" dt="2022-11-13T05:54:48.517" v="6"/>
          <ac:graphicFrameMkLst>
            <pc:docMk/>
            <pc:sldMk cId="1458281054" sldId="263"/>
            <ac:graphicFrameMk id="7" creationId="{B327CFF7-80D1-2F57-4C1E-D8259415E1F1}"/>
          </ac:graphicFrameMkLst>
        </pc:graphicFrameChg>
        <pc:picChg chg="del">
          <ac:chgData name="Steven Andrew Schwartz" userId="S::sas938@nau.edu::1f04b1bf-8dd8-4bd5-8f0b-011a069424f5" providerId="AD" clId="Web-{9ED545FE-3E4F-4EC9-9E0F-678905FCDCD3}" dt="2022-11-13T05:54:26.391" v="0"/>
          <ac:picMkLst>
            <pc:docMk/>
            <pc:sldMk cId="1458281054" sldId="263"/>
            <ac:picMk id="2" creationId="{453BC1E7-F503-6A17-46A0-7EC5D11DB90A}"/>
          </ac:picMkLst>
        </pc:picChg>
        <pc:picChg chg="add mod">
          <ac:chgData name="Steven Andrew Schwartz" userId="S::sas938@nau.edu::1f04b1bf-8dd8-4bd5-8f0b-011a069424f5" providerId="AD" clId="Web-{9ED545FE-3E4F-4EC9-9E0F-678905FCDCD3}" dt="2022-11-13T05:55:03.549" v="13" actId="1076"/>
          <ac:picMkLst>
            <pc:docMk/>
            <pc:sldMk cId="1458281054" sldId="263"/>
            <ac:picMk id="8" creationId="{8AA8D14A-EDDC-0ED5-4A66-261C13D72091}"/>
          </ac:picMkLst>
        </pc:picChg>
      </pc:sldChg>
    </pc:docChg>
  </pc:docChgLst>
  <pc:docChgLst>
    <pc:chgData name="Steven Andrew Schwartz" userId="S::sas938@nau.edu::1f04b1bf-8dd8-4bd5-8f0b-011a069424f5" providerId="AD" clId="Web-{170FD4A0-8B90-4023-B2FF-9F71FE2BC673}"/>
    <pc:docChg chg="modSld">
      <pc:chgData name="Steven Andrew Schwartz" userId="S::sas938@nau.edu::1f04b1bf-8dd8-4bd5-8f0b-011a069424f5" providerId="AD" clId="Web-{170FD4A0-8B90-4023-B2FF-9F71FE2BC673}" dt="2022-11-16T18:49:51.092" v="44" actId="20577"/>
      <pc:docMkLst>
        <pc:docMk/>
      </pc:docMkLst>
      <pc:sldChg chg="modSp">
        <pc:chgData name="Steven Andrew Schwartz" userId="S::sas938@nau.edu::1f04b1bf-8dd8-4bd5-8f0b-011a069424f5" providerId="AD" clId="Web-{170FD4A0-8B90-4023-B2FF-9F71FE2BC673}" dt="2022-11-16T18:49:51.092" v="44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170FD4A0-8B90-4023-B2FF-9F71FE2BC673}" dt="2022-11-16T18:49:51.092" v="44" actId="20577"/>
          <ac:spMkLst>
            <pc:docMk/>
            <pc:sldMk cId="479990171" sldId="275"/>
            <ac:spMk id="2" creationId="{FFC3191A-458D-592C-2BA7-6966E6C35306}"/>
          </ac:spMkLst>
        </pc:spChg>
      </pc:sldChg>
    </pc:docChg>
  </pc:docChgLst>
  <pc:docChgLst>
    <pc:chgData name="Steven Andrew Schwartz" userId="S::sas938@nau.edu::1f04b1bf-8dd8-4bd5-8f0b-011a069424f5" providerId="AD" clId="Web-{96E3A752-F314-4187-B049-80440F859AD7}"/>
    <pc:docChg chg="modSld">
      <pc:chgData name="Steven Andrew Schwartz" userId="S::sas938@nau.edu::1f04b1bf-8dd8-4bd5-8f0b-011a069424f5" providerId="AD" clId="Web-{96E3A752-F314-4187-B049-80440F859AD7}" dt="2022-11-21T04:32:27.254" v="353"/>
      <pc:docMkLst>
        <pc:docMk/>
      </pc:docMkLst>
      <pc:sldChg chg="modSp">
        <pc:chgData name="Steven Andrew Schwartz" userId="S::sas938@nau.edu::1f04b1bf-8dd8-4bd5-8f0b-011a069424f5" providerId="AD" clId="Web-{96E3A752-F314-4187-B049-80440F859AD7}" dt="2022-11-21T04:27:40.842" v="168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96E3A752-F314-4187-B049-80440F859AD7}" dt="2022-11-21T04:27:40.842" v="168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28:24.608" v="191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96E3A752-F314-4187-B049-80440F859AD7}" dt="2022-11-21T04:28:24.608" v="191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26:57.247" v="148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96E3A752-F314-4187-B049-80440F859AD7}" dt="2022-11-21T04:26:57.247" v="148" actId="20577"/>
          <ac:spMkLst>
            <pc:docMk/>
            <pc:sldMk cId="479990171" sldId="275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32:27.254" v="353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96E3A752-F314-4187-B049-80440F859AD7}" dt="2022-11-21T04:32:27.254" v="353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</pc:docChg>
  </pc:docChgLst>
  <pc:docChgLst>
    <pc:chgData name="Steven Andrew Schwartz" userId="S::sas938@nau.edu::1f04b1bf-8dd8-4bd5-8f0b-011a069424f5" providerId="AD" clId="Web-{78482A93-4BF9-44D9-85F1-85C0FF739EE2}"/>
    <pc:docChg chg="addSld delSld modSld sldOrd">
      <pc:chgData name="Steven Andrew Schwartz" userId="S::sas938@nau.edu::1f04b1bf-8dd8-4bd5-8f0b-011a069424f5" providerId="AD" clId="Web-{78482A93-4BF9-44D9-85F1-85C0FF739EE2}" dt="2022-12-02T18:26:01.825" v="227" actId="20577"/>
      <pc:docMkLst>
        <pc:docMk/>
      </pc:docMkLst>
      <pc:sldChg chg="addSp modSp">
        <pc:chgData name="Steven Andrew Schwartz" userId="S::sas938@nau.edu::1f04b1bf-8dd8-4bd5-8f0b-011a069424f5" providerId="AD" clId="Web-{78482A93-4BF9-44D9-85F1-85C0FF739EE2}" dt="2022-12-02T18:25:34.137" v="191" actId="20577"/>
        <pc:sldMkLst>
          <pc:docMk/>
          <pc:sldMk cId="3525328826" sldId="272"/>
        </pc:sldMkLst>
        <pc:spChg chg="add mod">
          <ac:chgData name="Steven Andrew Schwartz" userId="S::sas938@nau.edu::1f04b1bf-8dd8-4bd5-8f0b-011a069424f5" providerId="AD" clId="Web-{78482A93-4BF9-44D9-85F1-85C0FF739EE2}" dt="2022-12-02T18:25:34.137" v="191" actId="20577"/>
          <ac:spMkLst>
            <pc:docMk/>
            <pc:sldMk cId="3525328826" sldId="272"/>
            <ac:spMk id="4" creationId="{753B47E8-82B4-7156-A0E9-F084FBFB5F9E}"/>
          </ac:spMkLst>
        </pc:spChg>
        <pc:picChg chg="add mod modCrop">
          <ac:chgData name="Steven Andrew Schwartz" userId="S::sas938@nau.edu::1f04b1bf-8dd8-4bd5-8f0b-011a069424f5" providerId="AD" clId="Web-{78482A93-4BF9-44D9-85F1-85C0FF739EE2}" dt="2022-12-02T18:12:49.663" v="30"/>
          <ac:picMkLst>
            <pc:docMk/>
            <pc:sldMk cId="3525328826" sldId="272"/>
            <ac:picMk id="3" creationId="{1926FF7B-4274-BA6D-16C9-477AD28471C7}"/>
          </ac:picMkLst>
        </pc:picChg>
      </pc:sldChg>
      <pc:sldChg chg="addSp delSp modSp">
        <pc:chgData name="Steven Andrew Schwartz" userId="S::sas938@nau.edu::1f04b1bf-8dd8-4bd5-8f0b-011a069424f5" providerId="AD" clId="Web-{78482A93-4BF9-44D9-85F1-85C0FF739EE2}" dt="2022-12-02T18:26:01.825" v="227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78482A93-4BF9-44D9-85F1-85C0FF739EE2}" dt="2022-12-02T18:26:01.825" v="227" actId="20577"/>
          <ac:spMkLst>
            <pc:docMk/>
            <pc:sldMk cId="4017917417" sldId="273"/>
            <ac:spMk id="2" creationId="{FFC3191A-458D-592C-2BA7-6966E6C35306}"/>
          </ac:spMkLst>
        </pc:spChg>
        <pc:spChg chg="del">
          <ac:chgData name="Steven Andrew Schwartz" userId="S::sas938@nau.edu::1f04b1bf-8dd8-4bd5-8f0b-011a069424f5" providerId="AD" clId="Web-{78482A93-4BF9-44D9-85F1-85C0FF739EE2}" dt="2022-12-02T18:19:22.033" v="122"/>
          <ac:spMkLst>
            <pc:docMk/>
            <pc:sldMk cId="4017917417" sldId="273"/>
            <ac:spMk id="7" creationId="{F047A829-2242-E030-36F1-59ED0D6F0B85}"/>
          </ac:spMkLst>
        </pc:spChg>
        <pc:spChg chg="del mod">
          <ac:chgData name="Steven Andrew Schwartz" userId="S::sas938@nau.edu::1f04b1bf-8dd8-4bd5-8f0b-011a069424f5" providerId="AD" clId="Web-{78482A93-4BF9-44D9-85F1-85C0FF739EE2}" dt="2022-12-02T18:19:13.127" v="117"/>
          <ac:spMkLst>
            <pc:docMk/>
            <pc:sldMk cId="4017917417" sldId="273"/>
            <ac:spMk id="8" creationId="{5B4E1C60-1179-04BD-02E8-460C957C3923}"/>
          </ac:spMkLst>
        </pc:spChg>
        <pc:picChg chg="del">
          <ac:chgData name="Steven Andrew Schwartz" userId="S::sas938@nau.edu::1f04b1bf-8dd8-4bd5-8f0b-011a069424f5" providerId="AD" clId="Web-{78482A93-4BF9-44D9-85F1-85C0FF739EE2}" dt="2022-12-02T18:19:19.252" v="121"/>
          <ac:picMkLst>
            <pc:docMk/>
            <pc:sldMk cId="4017917417" sldId="273"/>
            <ac:picMk id="3" creationId="{63B1B918-B7AD-4FF9-4425-8EE1050657C3}"/>
          </ac:picMkLst>
        </pc:picChg>
        <pc:picChg chg="del">
          <ac:chgData name="Steven Andrew Schwartz" userId="S::sas938@nau.edu::1f04b1bf-8dd8-4bd5-8f0b-011a069424f5" providerId="AD" clId="Web-{78482A93-4BF9-44D9-85F1-85C0FF739EE2}" dt="2022-12-02T18:19:18.236" v="120"/>
          <ac:picMkLst>
            <pc:docMk/>
            <pc:sldMk cId="4017917417" sldId="273"/>
            <ac:picMk id="4" creationId="{30C03F33-A3E0-9F00-CD6E-8D5BF0C5CAC5}"/>
          </ac:picMkLst>
        </pc:picChg>
        <pc:picChg chg="del mod">
          <ac:chgData name="Steven Andrew Schwartz" userId="S::sas938@nau.edu::1f04b1bf-8dd8-4bd5-8f0b-011a069424f5" providerId="AD" clId="Web-{78482A93-4BF9-44D9-85F1-85C0FF739EE2}" dt="2022-12-02T18:19:14.548" v="118"/>
          <ac:picMkLst>
            <pc:docMk/>
            <pc:sldMk cId="4017917417" sldId="273"/>
            <ac:picMk id="5" creationId="{A257AE7A-8956-7035-C184-9D1657D9FFE0}"/>
          </ac:picMkLst>
        </pc:picChg>
        <pc:picChg chg="del mod">
          <ac:chgData name="Steven Andrew Schwartz" userId="S::sas938@nau.edu::1f04b1bf-8dd8-4bd5-8f0b-011a069424f5" providerId="AD" clId="Web-{78482A93-4BF9-44D9-85F1-85C0FF739EE2}" dt="2022-12-02T18:19:15.580" v="119"/>
          <ac:picMkLst>
            <pc:docMk/>
            <pc:sldMk cId="4017917417" sldId="273"/>
            <ac:picMk id="6" creationId="{DD1A861B-3899-CBF6-2E65-2B3F63E7370D}"/>
          </ac:picMkLst>
        </pc:picChg>
        <pc:picChg chg="add del mod">
          <ac:chgData name="Steven Andrew Schwartz" userId="S::sas938@nau.edu::1f04b1bf-8dd8-4bd5-8f0b-011a069424f5" providerId="AD" clId="Web-{78482A93-4BF9-44D9-85F1-85C0FF739EE2}" dt="2022-12-02T18:19:25.908" v="124"/>
          <ac:picMkLst>
            <pc:docMk/>
            <pc:sldMk cId="4017917417" sldId="273"/>
            <ac:picMk id="9" creationId="{417E3893-3617-38A9-8110-19716F1C4334}"/>
          </ac:picMkLst>
        </pc:picChg>
      </pc:sldChg>
      <pc:sldChg chg="addSp modSp">
        <pc:chgData name="Steven Andrew Schwartz" userId="S::sas938@nau.edu::1f04b1bf-8dd8-4bd5-8f0b-011a069424f5" providerId="AD" clId="Web-{78482A93-4BF9-44D9-85F1-85C0FF739EE2}" dt="2022-12-02T18:25:25.590" v="190" actId="20577"/>
        <pc:sldMkLst>
          <pc:docMk/>
          <pc:sldMk cId="1695490341" sldId="277"/>
        </pc:sldMkLst>
        <pc:spChg chg="mod">
          <ac:chgData name="Steven Andrew Schwartz" userId="S::sas938@nau.edu::1f04b1bf-8dd8-4bd5-8f0b-011a069424f5" providerId="AD" clId="Web-{78482A93-4BF9-44D9-85F1-85C0FF739EE2}" dt="2022-12-02T18:23:35.228" v="186" actId="14100"/>
          <ac:spMkLst>
            <pc:docMk/>
            <pc:sldMk cId="1695490341" sldId="277"/>
            <ac:spMk id="2" creationId="{FFC3191A-458D-592C-2BA7-6966E6C35306}"/>
          </ac:spMkLst>
        </pc:spChg>
        <pc:spChg chg="add mod">
          <ac:chgData name="Steven Andrew Schwartz" userId="S::sas938@nau.edu::1f04b1bf-8dd8-4bd5-8f0b-011a069424f5" providerId="AD" clId="Web-{78482A93-4BF9-44D9-85F1-85C0FF739EE2}" dt="2022-12-02T18:25:25.590" v="190" actId="20577"/>
          <ac:spMkLst>
            <pc:docMk/>
            <pc:sldMk cId="1695490341" sldId="277"/>
            <ac:spMk id="5" creationId="{E025CAE6-D0BB-EBC6-9F09-AE3EBE1159C3}"/>
          </ac:spMkLst>
        </pc:spChg>
        <pc:picChg chg="add mod">
          <ac:chgData name="Steven Andrew Schwartz" userId="S::sas938@nau.edu::1f04b1bf-8dd8-4bd5-8f0b-011a069424f5" providerId="AD" clId="Web-{78482A93-4BF9-44D9-85F1-85C0FF739EE2}" dt="2022-12-02T18:23:37.868" v="187" actId="14100"/>
          <ac:picMkLst>
            <pc:docMk/>
            <pc:sldMk cId="1695490341" sldId="277"/>
            <ac:picMk id="3" creationId="{56070049-4C0C-CC00-DBED-5896077052B1}"/>
          </ac:picMkLst>
        </pc:picChg>
      </pc:sldChg>
      <pc:sldChg chg="addSp delSp modSp">
        <pc:chgData name="Steven Andrew Schwartz" userId="S::sas938@nau.edu::1f04b1bf-8dd8-4bd5-8f0b-011a069424f5" providerId="AD" clId="Web-{78482A93-4BF9-44D9-85F1-85C0FF739EE2}" dt="2022-12-02T18:25:37.981" v="192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78482A93-4BF9-44D9-85F1-85C0FF739EE2}" dt="2022-12-02T18:10:54.769" v="22" actId="14100"/>
          <ac:spMkLst>
            <pc:docMk/>
            <pc:sldMk cId="477057933" sldId="278"/>
            <ac:spMk id="2" creationId="{FFC3191A-458D-592C-2BA7-6966E6C35306}"/>
          </ac:spMkLst>
        </pc:spChg>
        <pc:spChg chg="add del mod">
          <ac:chgData name="Steven Andrew Schwartz" userId="S::sas938@nau.edu::1f04b1bf-8dd8-4bd5-8f0b-011a069424f5" providerId="AD" clId="Web-{78482A93-4BF9-44D9-85F1-85C0FF739EE2}" dt="2022-12-02T18:15:33.355" v="61"/>
          <ac:spMkLst>
            <pc:docMk/>
            <pc:sldMk cId="477057933" sldId="278"/>
            <ac:spMk id="4" creationId="{F67E39B1-3C52-8A88-7574-F30903D1C6BB}"/>
          </ac:spMkLst>
        </pc:spChg>
        <pc:spChg chg="add mod">
          <ac:chgData name="Steven Andrew Schwartz" userId="S::sas938@nau.edu::1f04b1bf-8dd8-4bd5-8f0b-011a069424f5" providerId="AD" clId="Web-{78482A93-4BF9-44D9-85F1-85C0FF739EE2}" dt="2022-12-02T18:25:37.981" v="192" actId="20577"/>
          <ac:spMkLst>
            <pc:docMk/>
            <pc:sldMk cId="477057933" sldId="278"/>
            <ac:spMk id="6" creationId="{97870A80-F752-74B0-D3B0-940C8F5CA1D5}"/>
          </ac:spMkLst>
        </pc:spChg>
        <pc:picChg chg="add mod modCrop">
          <ac:chgData name="Steven Andrew Schwartz" userId="S::sas938@nau.edu::1f04b1bf-8dd8-4bd5-8f0b-011a069424f5" providerId="AD" clId="Web-{78482A93-4BF9-44D9-85F1-85C0FF739EE2}" dt="2022-12-02T18:15:27.980" v="57" actId="1076"/>
          <ac:picMkLst>
            <pc:docMk/>
            <pc:sldMk cId="477057933" sldId="278"/>
            <ac:picMk id="3" creationId="{44C3A137-2325-8C59-7531-186A65E071E4}"/>
          </ac:picMkLst>
        </pc:picChg>
      </pc:sldChg>
      <pc:sldChg chg="del">
        <pc:chgData name="Steven Andrew Schwartz" userId="S::sas938@nau.edu::1f04b1bf-8dd8-4bd5-8f0b-011a069424f5" providerId="AD" clId="Web-{78482A93-4BF9-44D9-85F1-85C0FF739EE2}" dt="2022-12-02T18:12:28.209" v="28"/>
        <pc:sldMkLst>
          <pc:docMk/>
          <pc:sldMk cId="1153671146" sldId="284"/>
        </pc:sldMkLst>
      </pc:sldChg>
      <pc:sldChg chg="addSp delSp modSp add ord replId">
        <pc:chgData name="Steven Andrew Schwartz" userId="S::sas938@nau.edu::1f04b1bf-8dd8-4bd5-8f0b-011a069424f5" providerId="AD" clId="Web-{78482A93-4BF9-44D9-85F1-85C0FF739EE2}" dt="2022-12-02T18:23:13.336" v="181" actId="20577"/>
        <pc:sldMkLst>
          <pc:docMk/>
          <pc:sldMk cId="4286628242" sldId="284"/>
        </pc:sldMkLst>
        <pc:spChg chg="add mod">
          <ac:chgData name="Steven Andrew Schwartz" userId="S::sas938@nau.edu::1f04b1bf-8dd8-4bd5-8f0b-011a069424f5" providerId="AD" clId="Web-{78482A93-4BF9-44D9-85F1-85C0FF739EE2}" dt="2022-12-02T18:23:13.336" v="181" actId="20577"/>
          <ac:spMkLst>
            <pc:docMk/>
            <pc:sldMk cId="4286628242" sldId="284"/>
            <ac:spMk id="7" creationId="{78C081AE-95D7-AE86-61FA-F6DD2CFB6B70}"/>
          </ac:spMkLst>
        </pc:spChg>
        <pc:spChg chg="del">
          <ac:chgData name="Steven Andrew Schwartz" userId="S::sas938@nau.edu::1f04b1bf-8dd8-4bd5-8f0b-011a069424f5" providerId="AD" clId="Web-{78482A93-4BF9-44D9-85F1-85C0FF739EE2}" dt="2022-12-02T18:18:14.781" v="99"/>
          <ac:spMkLst>
            <pc:docMk/>
            <pc:sldMk cId="4286628242" sldId="284"/>
            <ac:spMk id="8" creationId="{C193B185-E04A-9786-7308-010BDF1920A5}"/>
          </ac:spMkLst>
        </pc:spChg>
        <pc:spChg chg="mod">
          <ac:chgData name="Steven Andrew Schwartz" userId="S::sas938@nau.edu::1f04b1bf-8dd8-4bd5-8f0b-011a069424f5" providerId="AD" clId="Web-{78482A93-4BF9-44D9-85F1-85C0FF739EE2}" dt="2022-12-02T18:17:57.109" v="97" actId="20577"/>
          <ac:spMkLst>
            <pc:docMk/>
            <pc:sldMk cId="4286628242" sldId="284"/>
            <ac:spMk id="130" creationId="{00000000-0000-0000-0000-000000000000}"/>
          </ac:spMkLst>
        </pc:spChg>
        <pc:picChg chg="add mod">
          <ac:chgData name="Steven Andrew Schwartz" userId="S::sas938@nau.edu::1f04b1bf-8dd8-4bd5-8f0b-011a069424f5" providerId="AD" clId="Web-{78482A93-4BF9-44D9-85F1-85C0FF739EE2}" dt="2022-12-02T18:22:06.100" v="137" actId="1076"/>
          <ac:picMkLst>
            <pc:docMk/>
            <pc:sldMk cId="4286628242" sldId="284"/>
            <ac:picMk id="3" creationId="{A645D52B-696F-FCA9-B634-4ADFD9B710E2}"/>
          </ac:picMkLst>
        </pc:picChg>
        <pc:picChg chg="add mod">
          <ac:chgData name="Steven Andrew Schwartz" userId="S::sas938@nau.edu::1f04b1bf-8dd8-4bd5-8f0b-011a069424f5" providerId="AD" clId="Web-{78482A93-4BF9-44D9-85F1-85C0FF739EE2}" dt="2022-12-02T18:22:08.100" v="138" actId="1076"/>
          <ac:picMkLst>
            <pc:docMk/>
            <pc:sldMk cId="4286628242" sldId="284"/>
            <ac:picMk id="5" creationId="{99AE682E-3F97-3698-C4A1-C07EC30852C5}"/>
          </ac:picMkLst>
        </pc:picChg>
        <pc:picChg chg="add mod">
          <ac:chgData name="Steven Andrew Schwartz" userId="S::sas938@nau.edu::1f04b1bf-8dd8-4bd5-8f0b-011a069424f5" providerId="AD" clId="Web-{78482A93-4BF9-44D9-85F1-85C0FF739EE2}" dt="2022-12-02T18:22:09.616" v="139" actId="1076"/>
          <ac:picMkLst>
            <pc:docMk/>
            <pc:sldMk cId="4286628242" sldId="284"/>
            <ac:picMk id="10" creationId="{E023E8AF-3F8C-405A-8DAF-F062BEA3C9AA}"/>
          </ac:picMkLst>
        </pc:picChg>
        <pc:picChg chg="add mod modCrop">
          <ac:chgData name="Steven Andrew Schwartz" userId="S::sas938@nau.edu::1f04b1bf-8dd8-4bd5-8f0b-011a069424f5" providerId="AD" clId="Web-{78482A93-4BF9-44D9-85F1-85C0FF739EE2}" dt="2022-12-02T18:22:11.569" v="140" actId="1076"/>
          <ac:picMkLst>
            <pc:docMk/>
            <pc:sldMk cId="4286628242" sldId="284"/>
            <ac:picMk id="12" creationId="{51C09DB0-A8F3-3CFD-C29F-C8561ED78D36}"/>
          </ac:picMkLst>
        </pc:picChg>
        <pc:picChg chg="add mod modCrop">
          <ac:chgData name="Steven Andrew Schwartz" userId="S::sas938@nau.edu::1f04b1bf-8dd8-4bd5-8f0b-011a069424f5" providerId="AD" clId="Web-{78482A93-4BF9-44D9-85F1-85C0FF739EE2}" dt="2022-12-02T18:22:02.647" v="136" actId="1076"/>
          <ac:picMkLst>
            <pc:docMk/>
            <pc:sldMk cId="4286628242" sldId="284"/>
            <ac:picMk id="13" creationId="{5A7011C4-0CF6-E0E7-2948-2EDB8BABC42F}"/>
          </ac:picMkLst>
        </pc:picChg>
        <pc:picChg chg="add mod modCrop">
          <ac:chgData name="Steven Andrew Schwartz" userId="S::sas938@nau.edu::1f04b1bf-8dd8-4bd5-8f0b-011a069424f5" providerId="AD" clId="Web-{78482A93-4BF9-44D9-85F1-85C0FF739EE2}" dt="2022-12-02T18:22:00.803" v="135" actId="1076"/>
          <ac:picMkLst>
            <pc:docMk/>
            <pc:sldMk cId="4286628242" sldId="284"/>
            <ac:picMk id="14" creationId="{B7930A0B-850E-045A-FAC4-F75DD78475FE}"/>
          </ac:picMkLst>
        </pc:picChg>
      </pc:sldChg>
    </pc:docChg>
  </pc:docChgLst>
  <pc:docChgLst>
    <pc:chgData name="Steven Andrew Schwartz" userId="S::sas938@nau.edu::1f04b1bf-8dd8-4bd5-8f0b-011a069424f5" providerId="AD" clId="Web-{48B5BB8C-CEFB-41F0-80D4-9786698EC24C}"/>
    <pc:docChg chg="modSld">
      <pc:chgData name="Steven Andrew Schwartz" userId="S::sas938@nau.edu::1f04b1bf-8dd8-4bd5-8f0b-011a069424f5" providerId="AD" clId="Web-{48B5BB8C-CEFB-41F0-80D4-9786698EC24C}" dt="2022-11-13T05:04:09.414" v="68"/>
      <pc:docMkLst>
        <pc:docMk/>
      </pc:docMkLst>
      <pc:sldChg chg="modSp">
        <pc:chgData name="Steven Andrew Schwartz" userId="S::sas938@nau.edu::1f04b1bf-8dd8-4bd5-8f0b-011a069424f5" providerId="AD" clId="Web-{48B5BB8C-CEFB-41F0-80D4-9786698EC24C}" dt="2022-11-13T05:01:49.107" v="67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48B5BB8C-CEFB-41F0-80D4-9786698EC24C}" dt="2022-11-13T05:01:49.107" v="67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">
        <pc:chgData name="Steven Andrew Schwartz" userId="S::sas938@nau.edu::1f04b1bf-8dd8-4bd5-8f0b-011a069424f5" providerId="AD" clId="Web-{48B5BB8C-CEFB-41F0-80D4-9786698EC24C}" dt="2022-11-13T05:01:06.588" v="56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48B5BB8C-CEFB-41F0-80D4-9786698EC24C}" dt="2022-11-13T05:01:06.588" v="56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48B5BB8C-CEFB-41F0-80D4-9786698EC24C}" dt="2022-11-13T04:57:03.680" v="2" actId="14100"/>
        <pc:sldMkLst>
          <pc:docMk/>
          <pc:sldMk cId="3673820565" sldId="265"/>
        </pc:sldMkLst>
        <pc:picChg chg="add mod">
          <ac:chgData name="Steven Andrew Schwartz" userId="S::sas938@nau.edu::1f04b1bf-8dd8-4bd5-8f0b-011a069424f5" providerId="AD" clId="Web-{48B5BB8C-CEFB-41F0-80D4-9786698EC24C}" dt="2022-11-13T04:57:03.680" v="2" actId="14100"/>
          <ac:picMkLst>
            <pc:docMk/>
            <pc:sldMk cId="3673820565" sldId="265"/>
            <ac:picMk id="3" creationId="{3EF02686-663B-C43D-4BEF-F1EBF18F9E0E}"/>
          </ac:picMkLst>
        </pc:picChg>
      </pc:sldChg>
      <pc:sldChg chg="addSp">
        <pc:chgData name="Steven Andrew Schwartz" userId="S::sas938@nau.edu::1f04b1bf-8dd8-4bd5-8f0b-011a069424f5" providerId="AD" clId="Web-{48B5BB8C-CEFB-41F0-80D4-9786698EC24C}" dt="2022-11-13T05:04:09.414" v="68"/>
        <pc:sldMkLst>
          <pc:docMk/>
          <pc:sldMk cId="2650001208" sldId="271"/>
        </pc:sldMkLst>
        <pc:picChg chg="add">
          <ac:chgData name="Steven Andrew Schwartz" userId="S::sas938@nau.edu::1f04b1bf-8dd8-4bd5-8f0b-011a069424f5" providerId="AD" clId="Web-{48B5BB8C-CEFB-41F0-80D4-9786698EC24C}" dt="2022-11-13T05:04:09.414" v="68"/>
          <ac:picMkLst>
            <pc:docMk/>
            <pc:sldMk cId="2650001208" sldId="271"/>
            <ac:picMk id="3" creationId="{27F33877-BC6B-F55D-339D-D247C51B0FBE}"/>
          </ac:picMkLst>
        </pc:picChg>
      </pc:sldChg>
    </pc:docChg>
  </pc:docChgLst>
  <pc:docChgLst>
    <pc:chgData name="Steven Andrew Schwartz" userId="S::sas938@nau.edu::1f04b1bf-8dd8-4bd5-8f0b-011a069424f5" providerId="AD" clId="Web-{9B5D9853-71CC-48ED-AE1D-49A337FE48AB}"/>
    <pc:docChg chg="modSld">
      <pc:chgData name="Steven Andrew Schwartz" userId="S::sas938@nau.edu::1f04b1bf-8dd8-4bd5-8f0b-011a069424f5" providerId="AD" clId="Web-{9B5D9853-71CC-48ED-AE1D-49A337FE48AB}" dt="2022-11-13T06:03:58.533" v="20"/>
      <pc:docMkLst>
        <pc:docMk/>
      </pc:docMkLst>
      <pc:sldChg chg="addSp delSp modSp">
        <pc:chgData name="Steven Andrew Schwartz" userId="S::sas938@nau.edu::1f04b1bf-8dd8-4bd5-8f0b-011a069424f5" providerId="AD" clId="Web-{9B5D9853-71CC-48ED-AE1D-49A337FE48AB}" dt="2022-11-13T06:01:31.536" v="10" actId="1076"/>
        <pc:sldMkLst>
          <pc:docMk/>
          <pc:sldMk cId="1729811487" sldId="261"/>
        </pc:sldMkLst>
        <pc:graphicFrameChg chg="add del mod">
          <ac:chgData name="Steven Andrew Schwartz" userId="S::sas938@nau.edu::1f04b1bf-8dd8-4bd5-8f0b-011a069424f5" providerId="AD" clId="Web-{9B5D9853-71CC-48ED-AE1D-49A337FE48AB}" dt="2022-11-13T06:01:06.050" v="2"/>
          <ac:graphicFrameMkLst>
            <pc:docMk/>
            <pc:sldMk cId="1729811487" sldId="261"/>
            <ac:graphicFrameMk id="5" creationId="{5499484B-B29E-61E8-8251-0E7DBA552866}"/>
          </ac:graphicFrameMkLst>
        </pc:graphicFrameChg>
        <pc:picChg chg="del">
          <ac:chgData name="Steven Andrew Schwartz" userId="S::sas938@nau.edu::1f04b1bf-8dd8-4bd5-8f0b-011a069424f5" providerId="AD" clId="Web-{9B5D9853-71CC-48ED-AE1D-49A337FE48AB}" dt="2022-11-13T06:01:01.472" v="0"/>
          <ac:picMkLst>
            <pc:docMk/>
            <pc:sldMk cId="1729811487" sldId="261"/>
            <ac:picMk id="2" creationId="{E26E765A-A396-13B8-BA61-EBF2801B8157}"/>
          </ac:picMkLst>
        </pc:picChg>
        <pc:picChg chg="add mod">
          <ac:chgData name="Steven Andrew Schwartz" userId="S::sas938@nau.edu::1f04b1bf-8dd8-4bd5-8f0b-011a069424f5" providerId="AD" clId="Web-{9B5D9853-71CC-48ED-AE1D-49A337FE48AB}" dt="2022-11-13T06:01:31.536" v="10" actId="1076"/>
          <ac:picMkLst>
            <pc:docMk/>
            <pc:sldMk cId="1729811487" sldId="261"/>
            <ac:picMk id="6" creationId="{76A9D1D6-03FD-8593-95E7-5C5641A96D37}"/>
          </ac:picMkLst>
        </pc:picChg>
      </pc:sldChg>
      <pc:sldChg chg="addSp delSp modSp">
        <pc:chgData name="Steven Andrew Schwartz" userId="S::sas938@nau.edu::1f04b1bf-8dd8-4bd5-8f0b-011a069424f5" providerId="AD" clId="Web-{9B5D9853-71CC-48ED-AE1D-49A337FE48AB}" dt="2022-11-13T06:03:58.533" v="20"/>
        <pc:sldMkLst>
          <pc:docMk/>
          <pc:sldMk cId="1458281054" sldId="263"/>
        </pc:sldMkLst>
        <pc:spChg chg="add del mod">
          <ac:chgData name="Steven Andrew Schwartz" userId="S::sas938@nau.edu::1f04b1bf-8dd8-4bd5-8f0b-011a069424f5" providerId="AD" clId="Web-{9B5D9853-71CC-48ED-AE1D-49A337FE48AB}" dt="2022-11-13T06:03:58.533" v="20"/>
          <ac:spMkLst>
            <pc:docMk/>
            <pc:sldMk cId="1458281054" sldId="263"/>
            <ac:spMk id="2" creationId="{474FACD6-0384-1227-C65A-22357609EA78}"/>
          </ac:spMkLst>
        </pc:spChg>
      </pc:sldChg>
    </pc:docChg>
  </pc:docChgLst>
  <pc:docChgLst>
    <pc:chgData name="Steven Andrew Schwartz" userId="S::sas938@nau.edu::1f04b1bf-8dd8-4bd5-8f0b-011a069424f5" providerId="AD" clId="Web-{32D1B6D4-3078-43F7-AA68-7A31629C18A9}"/>
    <pc:docChg chg="modSld">
      <pc:chgData name="Steven Andrew Schwartz" userId="S::sas938@nau.edu::1f04b1bf-8dd8-4bd5-8f0b-011a069424f5" providerId="AD" clId="Web-{32D1B6D4-3078-43F7-AA68-7A31629C18A9}" dt="2022-11-13T05:43:42.745" v="3" actId="20577"/>
      <pc:docMkLst>
        <pc:docMk/>
      </pc:docMkLst>
      <pc:sldChg chg="modSp">
        <pc:chgData name="Steven Andrew Schwartz" userId="S::sas938@nau.edu::1f04b1bf-8dd8-4bd5-8f0b-011a069424f5" providerId="AD" clId="Web-{32D1B6D4-3078-43F7-AA68-7A31629C18A9}" dt="2022-11-13T05:43:42.745" v="3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32D1B6D4-3078-43F7-AA68-7A31629C18A9}" dt="2022-11-13T05:43:42.745" v="3" actId="20577"/>
          <ac:spMkLst>
            <pc:docMk/>
            <pc:sldMk cId="2754009279" sldId="260"/>
            <ac:spMk id="2" creationId="{B816433C-6054-19A7-DEF8-BB80D922C6E6}"/>
          </ac:spMkLst>
        </pc:spChg>
      </pc:sldChg>
    </pc:docChg>
  </pc:docChgLst>
  <pc:docChgLst>
    <pc:chgData name="Steven Andrew Schwartz" userId="S::sas938@nau.edu::1f04b1bf-8dd8-4bd5-8f0b-011a069424f5" providerId="AD" clId="Web-{0E212FAD-B7AE-4C01-9664-E1CAEAF5BBA2}"/>
    <pc:docChg chg="modSld">
      <pc:chgData name="Steven Andrew Schwartz" userId="S::sas938@nau.edu::1f04b1bf-8dd8-4bd5-8f0b-011a069424f5" providerId="AD" clId="Web-{0E212FAD-B7AE-4C01-9664-E1CAEAF5BBA2}" dt="2022-11-13T06:21:13.594" v="8" actId="20577"/>
      <pc:docMkLst>
        <pc:docMk/>
      </pc:docMkLst>
      <pc:sldChg chg="addSp delSp modSp">
        <pc:chgData name="Steven Andrew Schwartz" userId="S::sas938@nau.edu::1f04b1bf-8dd8-4bd5-8f0b-011a069424f5" providerId="AD" clId="Web-{0E212FAD-B7AE-4C01-9664-E1CAEAF5BBA2}" dt="2022-11-13T06:21:13.594" v="8" actId="20577"/>
        <pc:sldMkLst>
          <pc:docMk/>
          <pc:sldMk cId="94320687" sldId="258"/>
        </pc:sldMkLst>
        <pc:spChg chg="add mod">
          <ac:chgData name="Steven Andrew Schwartz" userId="S::sas938@nau.edu::1f04b1bf-8dd8-4bd5-8f0b-011a069424f5" providerId="AD" clId="Web-{0E212FAD-B7AE-4C01-9664-E1CAEAF5BBA2}" dt="2022-11-13T06:21:13.594" v="8" actId="20577"/>
          <ac:spMkLst>
            <pc:docMk/>
            <pc:sldMk cId="94320687" sldId="258"/>
            <ac:spMk id="2" creationId="{FFC3191A-458D-592C-2BA7-6966E6C35306}"/>
          </ac:spMkLst>
        </pc:spChg>
        <pc:spChg chg="del">
          <ac:chgData name="Steven Andrew Schwartz" userId="S::sas938@nau.edu::1f04b1bf-8dd8-4bd5-8f0b-011a069424f5" providerId="AD" clId="Web-{0E212FAD-B7AE-4C01-9664-E1CAEAF5BBA2}" dt="2022-11-13T06:17:43.472" v="1"/>
          <ac:spMkLst>
            <pc:docMk/>
            <pc:sldMk cId="94320687" sldId="258"/>
            <ac:spMk id="5" creationId="{6EE25908-7042-4EF2-9663-73CF87E13627}"/>
          </ac:spMkLst>
        </pc:spChg>
        <pc:picChg chg="del">
          <ac:chgData name="Steven Andrew Schwartz" userId="S::sas938@nau.edu::1f04b1bf-8dd8-4bd5-8f0b-011a069424f5" providerId="AD" clId="Web-{0E212FAD-B7AE-4C01-9664-E1CAEAF5BBA2}" dt="2022-11-13T06:17:41.081" v="0"/>
          <ac:picMkLst>
            <pc:docMk/>
            <pc:sldMk cId="94320687" sldId="258"/>
            <ac:picMk id="4" creationId="{3D728041-F38A-6A31-CDE3-80C11010123F}"/>
          </ac:picMkLst>
        </pc:picChg>
      </pc:sldChg>
    </pc:docChg>
  </pc:docChgLst>
  <pc:docChgLst>
    <pc:chgData name="Steven Andrew Schwartz" userId="S::sas938@nau.edu::1f04b1bf-8dd8-4bd5-8f0b-011a069424f5" providerId="AD" clId="Web-{9631B63C-0DFB-40B9-ACA1-5CB82737182E}"/>
    <pc:docChg chg="modSld">
      <pc:chgData name="Steven Andrew Schwartz" userId="S::sas938@nau.edu::1f04b1bf-8dd8-4bd5-8f0b-011a069424f5" providerId="AD" clId="Web-{9631B63C-0DFB-40B9-ACA1-5CB82737182E}" dt="2022-11-14T17:28:38.824" v="54" actId="20577"/>
      <pc:docMkLst>
        <pc:docMk/>
      </pc:docMkLst>
      <pc:sldChg chg="modSp">
        <pc:chgData name="Steven Andrew Schwartz" userId="S::sas938@nau.edu::1f04b1bf-8dd8-4bd5-8f0b-011a069424f5" providerId="AD" clId="Web-{9631B63C-0DFB-40B9-ACA1-5CB82737182E}" dt="2022-11-14T17:28:38.824" v="54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9631B63C-0DFB-40B9-ACA1-5CB82737182E}" dt="2022-11-14T17:28:38.824" v="54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">
        <pc:chgData name="Steven Andrew Schwartz" userId="S::sas938@nau.edu::1f04b1bf-8dd8-4bd5-8f0b-011a069424f5" providerId="AD" clId="Web-{9631B63C-0DFB-40B9-ACA1-5CB82737182E}" dt="2022-11-14T17:26:48.071" v="39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9631B63C-0DFB-40B9-ACA1-5CB82737182E}" dt="2022-11-14T17:26:48.071" v="39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 delCm">
        <pc:chgData name="Steven Andrew Schwartz" userId="S::sas938@nau.edu::1f04b1bf-8dd8-4bd5-8f0b-011a069424f5" providerId="AD" clId="Web-{9631B63C-0DFB-40B9-ACA1-5CB82737182E}" dt="2022-11-14T17:25:26.241" v="30" actId="1076"/>
        <pc:sldMkLst>
          <pc:docMk/>
          <pc:sldMk cId="1810371601" sldId="268"/>
        </pc:sldMkLst>
        <pc:spChg chg="mod">
          <ac:chgData name="Steven Andrew Schwartz" userId="S::sas938@nau.edu::1f04b1bf-8dd8-4bd5-8f0b-011a069424f5" providerId="AD" clId="Web-{9631B63C-0DFB-40B9-ACA1-5CB82737182E}" dt="2022-11-14T17:25:26.241" v="30" actId="1076"/>
          <ac:spMkLst>
            <pc:docMk/>
            <pc:sldMk cId="1810371601" sldId="268"/>
            <ac:spMk id="5" creationId="{9713EFE8-1C2C-05A3-F284-5BB41D02199E}"/>
          </ac:spMkLst>
        </pc:spChg>
        <pc:picChg chg="add mod">
          <ac:chgData name="Steven Andrew Schwartz" userId="S::sas938@nau.edu::1f04b1bf-8dd8-4bd5-8f0b-011a069424f5" providerId="AD" clId="Web-{9631B63C-0DFB-40B9-ACA1-5CB82737182E}" dt="2022-11-14T17:24:57.584" v="9" actId="1076"/>
          <ac:picMkLst>
            <pc:docMk/>
            <pc:sldMk cId="1810371601" sldId="268"/>
            <ac:picMk id="2" creationId="{FAD4C14B-FBB4-C45B-F5C2-41F9BEBD45F4}"/>
          </ac:picMkLst>
        </pc:picChg>
        <pc:picChg chg="mod">
          <ac:chgData name="Steven Andrew Schwartz" userId="S::sas938@nau.edu::1f04b1bf-8dd8-4bd5-8f0b-011a069424f5" providerId="AD" clId="Web-{9631B63C-0DFB-40B9-ACA1-5CB82737182E}" dt="2022-11-14T17:24:56.772" v="8" actId="1076"/>
          <ac:picMkLst>
            <pc:docMk/>
            <pc:sldMk cId="1810371601" sldId="268"/>
            <ac:picMk id="4" creationId="{6F3E423E-1DEB-8969-699B-66135052134C}"/>
          </ac:picMkLst>
        </pc:picChg>
      </pc:sldChg>
    </pc:docChg>
  </pc:docChgLst>
  <pc:docChgLst>
    <pc:chgData name="Steven Andrew Schwartz" userId="S::sas938@nau.edu::1f04b1bf-8dd8-4bd5-8f0b-011a069424f5" providerId="AD" clId="Web-{E725F2E5-AD36-4FFC-BF64-310A1A69B30A}"/>
    <pc:docChg chg="modSld">
      <pc:chgData name="Steven Andrew Schwartz" userId="S::sas938@nau.edu::1f04b1bf-8dd8-4bd5-8f0b-011a069424f5" providerId="AD" clId="Web-{E725F2E5-AD36-4FFC-BF64-310A1A69B30A}" dt="2022-11-13T06:26:06.278" v="17" actId="20577"/>
      <pc:docMkLst>
        <pc:docMk/>
      </pc:docMkLst>
      <pc:sldChg chg="modSp">
        <pc:chgData name="Steven Andrew Schwartz" userId="S::sas938@nau.edu::1f04b1bf-8dd8-4bd5-8f0b-011a069424f5" providerId="AD" clId="Web-{E725F2E5-AD36-4FFC-BF64-310A1A69B30A}" dt="2022-11-13T06:26:06.278" v="17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E725F2E5-AD36-4FFC-BF64-310A1A69B30A}" dt="2022-11-13T06:26:06.278" v="17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addSp delSp modSp">
        <pc:chgData name="Steven Andrew Schwartz" userId="S::sas938@nau.edu::1f04b1bf-8dd8-4bd5-8f0b-011a069424f5" providerId="AD" clId="Web-{E725F2E5-AD36-4FFC-BF64-310A1A69B30A}" dt="2022-11-13T06:25:50.106" v="8" actId="1076"/>
        <pc:sldMkLst>
          <pc:docMk/>
          <pc:sldMk cId="1729811487" sldId="261"/>
        </pc:sldMkLst>
        <pc:picChg chg="add mod">
          <ac:chgData name="Steven Andrew Schwartz" userId="S::sas938@nau.edu::1f04b1bf-8dd8-4bd5-8f0b-011a069424f5" providerId="AD" clId="Web-{E725F2E5-AD36-4FFC-BF64-310A1A69B30A}" dt="2022-11-13T06:25:50.106" v="8" actId="1076"/>
          <ac:picMkLst>
            <pc:docMk/>
            <pc:sldMk cId="1729811487" sldId="261"/>
            <ac:picMk id="2" creationId="{9DB520E3-2E55-08F5-8796-9E5051AF698A}"/>
          </ac:picMkLst>
        </pc:picChg>
        <pc:picChg chg="del">
          <ac:chgData name="Steven Andrew Schwartz" userId="S::sas938@nau.edu::1f04b1bf-8dd8-4bd5-8f0b-011a069424f5" providerId="AD" clId="Web-{E725F2E5-AD36-4FFC-BF64-310A1A69B30A}" dt="2022-11-13T06:25:28.746" v="0"/>
          <ac:picMkLst>
            <pc:docMk/>
            <pc:sldMk cId="1729811487" sldId="261"/>
            <ac:picMk id="6" creationId="{76A9D1D6-03FD-8593-95E7-5C5641A96D37}"/>
          </ac:picMkLst>
        </pc:picChg>
      </pc:sldChg>
    </pc:docChg>
  </pc:docChgLst>
  <pc:docChgLst>
    <pc:chgData name="Steven Andrew Schwartz" userId="S::sas938@nau.edu::1f04b1bf-8dd8-4bd5-8f0b-011a069424f5" providerId="AD" clId="Web-{EC066359-A3DF-4476-B30D-AA3DCA2AE84D}"/>
    <pc:docChg chg="modSld">
      <pc:chgData name="Steven Andrew Schwartz" userId="S::sas938@nau.edu::1f04b1bf-8dd8-4bd5-8f0b-011a069424f5" providerId="AD" clId="Web-{EC066359-A3DF-4476-B30D-AA3DCA2AE84D}" dt="2022-12-02T01:46:23.711" v="133" actId="20577"/>
      <pc:docMkLst>
        <pc:docMk/>
      </pc:docMkLst>
      <pc:sldChg chg="modSp">
        <pc:chgData name="Steven Andrew Schwartz" userId="S::sas938@nau.edu::1f04b1bf-8dd8-4bd5-8f0b-011a069424f5" providerId="AD" clId="Web-{EC066359-A3DF-4476-B30D-AA3DCA2AE84D}" dt="2022-12-02T01:43:26.721" v="9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EC066359-A3DF-4476-B30D-AA3DCA2AE84D}" dt="2022-12-02T01:43:26.721" v="9" actId="20577"/>
          <ac:spMkLst>
            <pc:docMk/>
            <pc:sldMk cId="2517742443" sldId="270"/>
            <ac:spMk id="2" creationId="{BB8BF27C-4B3E-E64E-AAEA-01E69BDB12D5}"/>
          </ac:spMkLst>
        </pc:spChg>
      </pc:sldChg>
      <pc:sldChg chg="modSp">
        <pc:chgData name="Steven Andrew Schwartz" userId="S::sas938@nau.edu::1f04b1bf-8dd8-4bd5-8f0b-011a069424f5" providerId="AD" clId="Web-{EC066359-A3DF-4476-B30D-AA3DCA2AE84D}" dt="2022-12-02T01:46:23.711" v="133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EC066359-A3DF-4476-B30D-AA3DCA2AE84D}" dt="2022-12-02T01:46:23.711" v="133" actId="20577"/>
          <ac:spMkLst>
            <pc:docMk/>
            <pc:sldMk cId="3666251268" sldId="274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EC066359-A3DF-4476-B30D-AA3DCA2AE84D}" dt="2022-12-02T01:44:11.629" v="22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EC066359-A3DF-4476-B30D-AA3DCA2AE84D}" dt="2022-12-02T01:44:11.629" v="22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">
        <pc:chgData name="Steven Andrew Schwartz" userId="S::sas938@nau.edu::1f04b1bf-8dd8-4bd5-8f0b-011a069424f5" providerId="AD" clId="Web-{EC066359-A3DF-4476-B30D-AA3DCA2AE84D}" dt="2022-12-02T01:45:56.554" v="116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EC066359-A3DF-4476-B30D-AA3DCA2AE84D}" dt="2022-12-02T01:45:56.554" v="116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delSp">
        <pc:chgData name="Steven Andrew Schwartz" userId="S::sas938@nau.edu::1f04b1bf-8dd8-4bd5-8f0b-011a069424f5" providerId="AD" clId="Web-{EC066359-A3DF-4476-B30D-AA3DCA2AE84D}" dt="2022-12-02T01:46:03.288" v="119"/>
        <pc:sldMkLst>
          <pc:docMk/>
          <pc:sldMk cId="4232220649" sldId="279"/>
        </pc:sldMkLst>
        <pc:picChg chg="del">
          <ac:chgData name="Steven Andrew Schwartz" userId="S::sas938@nau.edu::1f04b1bf-8dd8-4bd5-8f0b-011a069424f5" providerId="AD" clId="Web-{EC066359-A3DF-4476-B30D-AA3DCA2AE84D}" dt="2022-12-02T01:46:00.538" v="117"/>
          <ac:picMkLst>
            <pc:docMk/>
            <pc:sldMk cId="4232220649" sldId="279"/>
            <ac:picMk id="2" creationId="{2C1BADEE-B5EF-4002-4832-51D36203F7FB}"/>
          </ac:picMkLst>
        </pc:picChg>
        <pc:picChg chg="del">
          <ac:chgData name="Steven Andrew Schwartz" userId="S::sas938@nau.edu::1f04b1bf-8dd8-4bd5-8f0b-011a069424f5" providerId="AD" clId="Web-{EC066359-A3DF-4476-B30D-AA3DCA2AE84D}" dt="2022-12-02T01:46:03.288" v="119"/>
          <ac:picMkLst>
            <pc:docMk/>
            <pc:sldMk cId="4232220649" sldId="279"/>
            <ac:picMk id="4" creationId="{4254649B-94CF-B5A0-5D9F-1046A71A4E09}"/>
          </ac:picMkLst>
        </pc:picChg>
        <pc:picChg chg="del">
          <ac:chgData name="Steven Andrew Schwartz" userId="S::sas938@nau.edu::1f04b1bf-8dd8-4bd5-8f0b-011a069424f5" providerId="AD" clId="Web-{EC066359-A3DF-4476-B30D-AA3DCA2AE84D}" dt="2022-12-02T01:46:01.882" v="118"/>
          <ac:picMkLst>
            <pc:docMk/>
            <pc:sldMk cId="4232220649" sldId="279"/>
            <ac:picMk id="6" creationId="{E30F3730-108A-9F29-DF2F-25E9E3263BC2}"/>
          </ac:picMkLst>
        </pc:picChg>
      </pc:sldChg>
    </pc:docChg>
  </pc:docChgLst>
  <pc:docChgLst>
    <pc:chgData name="Steven Andrew Schwartz" userId="S::sas938@nau.edu::1f04b1bf-8dd8-4bd5-8f0b-011a069424f5" providerId="AD" clId="Web-{7DB0D1FF-06C3-4E63-9365-14B9AED92E59}"/>
    <pc:docChg chg="addSld delSld modSld">
      <pc:chgData name="Steven Andrew Schwartz" userId="S::sas938@nau.edu::1f04b1bf-8dd8-4bd5-8f0b-011a069424f5" providerId="AD" clId="Web-{7DB0D1FF-06C3-4E63-9365-14B9AED92E59}" dt="2022-12-02T03:15:56.803" v="395"/>
      <pc:docMkLst>
        <pc:docMk/>
      </pc:docMkLst>
      <pc:sldChg chg="modSp">
        <pc:chgData name="Steven Andrew Schwartz" userId="S::sas938@nau.edu::1f04b1bf-8dd8-4bd5-8f0b-011a069424f5" providerId="AD" clId="Web-{7DB0D1FF-06C3-4E63-9365-14B9AED92E59}" dt="2022-12-02T03:00:30.035" v="41" actId="20577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7DB0D1FF-06C3-4E63-9365-14B9AED92E59}" dt="2022-12-02T03:00:30.035" v="41" actId="20577"/>
          <ac:spMkLst>
            <pc:docMk/>
            <pc:sldMk cId="3525328826" sldId="272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7DB0D1FF-06C3-4E63-9365-14B9AED92E59}" dt="2022-12-02T02:59:19.471" v="34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7DB0D1FF-06C3-4E63-9365-14B9AED92E59}" dt="2022-12-02T02:59:19.471" v="34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7DB0D1FF-06C3-4E63-9365-14B9AED92E59}" dt="2022-12-02T03:13:05.643" v="333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7DB0D1FF-06C3-4E63-9365-14B9AED92E59}" dt="2022-12-02T03:13:05.643" v="333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modSp add replId">
        <pc:chgData name="Steven Andrew Schwartz" userId="S::sas938@nau.edu::1f04b1bf-8dd8-4bd5-8f0b-011a069424f5" providerId="AD" clId="Web-{7DB0D1FF-06C3-4E63-9365-14B9AED92E59}" dt="2022-12-02T03:03:11.116" v="102" actId="20577"/>
        <pc:sldMkLst>
          <pc:docMk/>
          <pc:sldMk cId="3228871926" sldId="280"/>
        </pc:sldMkLst>
        <pc:spChg chg="mod">
          <ac:chgData name="Steven Andrew Schwartz" userId="S::sas938@nau.edu::1f04b1bf-8dd8-4bd5-8f0b-011a069424f5" providerId="AD" clId="Web-{7DB0D1FF-06C3-4E63-9365-14B9AED92E59}" dt="2022-12-02T03:03:11.116" v="102" actId="20577"/>
          <ac:spMkLst>
            <pc:docMk/>
            <pc:sldMk cId="3228871926" sldId="280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7DB0D1FF-06C3-4E63-9365-14B9AED92E59}" dt="2022-12-02T03:03:01.381" v="93"/>
        <pc:sldMkLst>
          <pc:docMk/>
          <pc:sldMk cId="3293494288" sldId="280"/>
        </pc:sldMkLst>
      </pc:sldChg>
      <pc:sldChg chg="modSp add replId">
        <pc:chgData name="Steven Andrew Schwartz" userId="S::sas938@nau.edu::1f04b1bf-8dd8-4bd5-8f0b-011a069424f5" providerId="AD" clId="Web-{7DB0D1FF-06C3-4E63-9365-14B9AED92E59}" dt="2022-12-02T03:06:11.932" v="127" actId="20577"/>
        <pc:sldMkLst>
          <pc:docMk/>
          <pc:sldMk cId="689515167" sldId="281"/>
        </pc:sldMkLst>
        <pc:spChg chg="mod">
          <ac:chgData name="Steven Andrew Schwartz" userId="S::sas938@nau.edu::1f04b1bf-8dd8-4bd5-8f0b-011a069424f5" providerId="AD" clId="Web-{7DB0D1FF-06C3-4E63-9365-14B9AED92E59}" dt="2022-12-02T03:06:11.932" v="127" actId="20577"/>
          <ac:spMkLst>
            <pc:docMk/>
            <pc:sldMk cId="689515167" sldId="281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7DB0D1FF-06C3-4E63-9365-14B9AED92E59}" dt="2022-12-02T03:03:49.210" v="114" actId="20577"/>
          <ac:spMkLst>
            <pc:docMk/>
            <pc:sldMk cId="689515167" sldId="281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7DB0D1FF-06C3-4E63-9365-14B9AED92E59}" dt="2022-12-02T03:06:20.651" v="130"/>
        <pc:sldMkLst>
          <pc:docMk/>
          <pc:sldMk cId="809963057" sldId="282"/>
        </pc:sldMkLst>
      </pc:sldChg>
      <pc:sldChg chg="addSp delSp modSp add replId">
        <pc:chgData name="Steven Andrew Schwartz" userId="S::sas938@nau.edu::1f04b1bf-8dd8-4bd5-8f0b-011a069424f5" providerId="AD" clId="Web-{7DB0D1FF-06C3-4E63-9365-14B9AED92E59}" dt="2022-12-02T03:15:56.803" v="395"/>
        <pc:sldMkLst>
          <pc:docMk/>
          <pc:sldMk cId="2930336151" sldId="283"/>
        </pc:sldMkLst>
        <pc:spChg chg="del">
          <ac:chgData name="Steven Andrew Schwartz" userId="S::sas938@nau.edu::1f04b1bf-8dd8-4bd5-8f0b-011a069424f5" providerId="AD" clId="Web-{7DB0D1FF-06C3-4E63-9365-14B9AED92E59}" dt="2022-12-02T03:06:23.839" v="131"/>
          <ac:spMkLst>
            <pc:docMk/>
            <pc:sldMk cId="2930336151" sldId="283"/>
            <ac:spMk id="8" creationId="{C193B185-E04A-9786-7308-010BDF1920A5}"/>
          </ac:spMkLst>
        </pc:spChg>
        <pc:spChg chg="add mod">
          <ac:chgData name="Steven Andrew Schwartz" userId="S::sas938@nau.edu::1f04b1bf-8dd8-4bd5-8f0b-011a069424f5" providerId="AD" clId="Web-{7DB0D1FF-06C3-4E63-9365-14B9AED92E59}" dt="2022-12-02T03:08:59.342" v="242"/>
          <ac:spMkLst>
            <pc:docMk/>
            <pc:sldMk cId="2930336151" sldId="283"/>
            <ac:spMk id="10" creationId="{212EC8DC-F3B6-4085-E3EC-9AC7D721D3A4}"/>
          </ac:spMkLst>
        </pc:spChg>
        <pc:spChg chg="mod">
          <ac:chgData name="Steven Andrew Schwartz" userId="S::sas938@nau.edu::1f04b1bf-8dd8-4bd5-8f0b-011a069424f5" providerId="AD" clId="Web-{7DB0D1FF-06C3-4E63-9365-14B9AED92E59}" dt="2022-12-02T03:07:08.621" v="155" actId="20577"/>
          <ac:spMkLst>
            <pc:docMk/>
            <pc:sldMk cId="2930336151" sldId="283"/>
            <ac:spMk id="130" creationId="{00000000-0000-0000-0000-000000000000}"/>
          </ac:spMkLst>
        </pc:spChg>
        <pc:graphicFrameChg chg="add mod modGraphic">
          <ac:chgData name="Steven Andrew Schwartz" userId="S::sas938@nau.edu::1f04b1bf-8dd8-4bd5-8f0b-011a069424f5" providerId="AD" clId="Web-{7DB0D1FF-06C3-4E63-9365-14B9AED92E59}" dt="2022-12-02T03:11:40.110" v="315"/>
          <ac:graphicFrameMkLst>
            <pc:docMk/>
            <pc:sldMk cId="2930336151" sldId="283"/>
            <ac:graphicFrameMk id="3" creationId="{8CD887DF-C9BE-2FDD-8A0B-9C7B78462479}"/>
          </ac:graphicFrameMkLst>
        </pc:graphicFrameChg>
        <pc:graphicFrameChg chg="add del mod">
          <ac:chgData name="Steven Andrew Schwartz" userId="S::sas938@nau.edu::1f04b1bf-8dd8-4bd5-8f0b-011a069424f5" providerId="AD" clId="Web-{7DB0D1FF-06C3-4E63-9365-14B9AED92E59}" dt="2022-12-02T03:07:43.121" v="159"/>
          <ac:graphicFrameMkLst>
            <pc:docMk/>
            <pc:sldMk cId="2930336151" sldId="283"/>
            <ac:graphicFrameMk id="5" creationId="{7CABA83A-A54C-1D60-35C0-C4CEECED5C23}"/>
          </ac:graphicFrameMkLst>
        </pc:graphicFrameChg>
        <pc:graphicFrameChg chg="add mod modGraphic">
          <ac:chgData name="Steven Andrew Schwartz" userId="S::sas938@nau.edu::1f04b1bf-8dd8-4bd5-8f0b-011a069424f5" providerId="AD" clId="Web-{7DB0D1FF-06C3-4E63-9365-14B9AED92E59}" dt="2022-12-02T03:15:23.334" v="394"/>
          <ac:graphicFrameMkLst>
            <pc:docMk/>
            <pc:sldMk cId="2930336151" sldId="283"/>
            <ac:graphicFrameMk id="6" creationId="{A43F9133-2CC7-CD4E-F15E-138AF5699574}"/>
          </ac:graphicFrameMkLst>
        </pc:graphicFrameChg>
        <pc:graphicFrameChg chg="add mod modGraphic">
          <ac:chgData name="Steven Andrew Schwartz" userId="S::sas938@nau.edu::1f04b1bf-8dd8-4bd5-8f0b-011a069424f5" providerId="AD" clId="Web-{7DB0D1FF-06C3-4E63-9365-14B9AED92E59}" dt="2022-12-02T03:15:56.803" v="395"/>
          <ac:graphicFrameMkLst>
            <pc:docMk/>
            <pc:sldMk cId="2930336151" sldId="283"/>
            <ac:graphicFrameMk id="9" creationId="{C0106C89-4480-969D-C8E4-876FC181B11A}"/>
          </ac:graphicFrameMkLst>
        </pc:graphicFrameChg>
      </pc:sldChg>
    </pc:docChg>
  </pc:docChgLst>
  <pc:docChgLst>
    <pc:chgData name="Steven Andrew Schwartz" userId="S::sas938@nau.edu::1f04b1bf-8dd8-4bd5-8f0b-011a069424f5" providerId="AD" clId="Web-{83024EAA-16DC-477B-AA37-9D6DD84A368D}"/>
    <pc:docChg chg="modSld">
      <pc:chgData name="Steven Andrew Schwartz" userId="S::sas938@nau.edu::1f04b1bf-8dd8-4bd5-8f0b-011a069424f5" providerId="AD" clId="Web-{83024EAA-16DC-477B-AA37-9D6DD84A368D}" dt="2022-11-16T16:41:16.990" v="11" actId="20577"/>
      <pc:docMkLst>
        <pc:docMk/>
      </pc:docMkLst>
      <pc:sldChg chg="modSp">
        <pc:chgData name="Steven Andrew Schwartz" userId="S::sas938@nau.edu::1f04b1bf-8dd8-4bd5-8f0b-011a069424f5" providerId="AD" clId="Web-{83024EAA-16DC-477B-AA37-9D6DD84A368D}" dt="2022-11-16T16:35:49.193" v="6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83024EAA-16DC-477B-AA37-9D6DD84A368D}" dt="2022-11-16T16:35:49.193" v="6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83024EAA-16DC-477B-AA37-9D6DD84A368D}" dt="2022-11-16T16:40:14.643" v="10" actId="1076"/>
        <pc:sldMkLst>
          <pc:docMk/>
          <pc:sldMk cId="3037503062" sldId="269"/>
        </pc:sldMkLst>
        <pc:picChg chg="add mod">
          <ac:chgData name="Steven Andrew Schwartz" userId="S::sas938@nau.edu::1f04b1bf-8dd8-4bd5-8f0b-011a069424f5" providerId="AD" clId="Web-{83024EAA-16DC-477B-AA37-9D6DD84A368D}" dt="2022-11-16T16:40:14.643" v="10" actId="1076"/>
          <ac:picMkLst>
            <pc:docMk/>
            <pc:sldMk cId="3037503062" sldId="269"/>
            <ac:picMk id="2" creationId="{CE4742CD-0EA3-1D3E-E9D4-6B0A2F4CCAEC}"/>
          </ac:picMkLst>
        </pc:picChg>
      </pc:sldChg>
      <pc:sldChg chg="modSp">
        <pc:chgData name="Steven Andrew Schwartz" userId="S::sas938@nau.edu::1f04b1bf-8dd8-4bd5-8f0b-011a069424f5" providerId="AD" clId="Web-{83024EAA-16DC-477B-AA37-9D6DD84A368D}" dt="2022-11-16T16:41:16.990" v="11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83024EAA-16DC-477B-AA37-9D6DD84A368D}" dt="2022-11-16T16:41:16.990" v="11" actId="20577"/>
          <ac:spMkLst>
            <pc:docMk/>
            <pc:sldMk cId="2517742443" sldId="270"/>
            <ac:spMk id="3" creationId="{4040D918-350A-4546-AB86-9ED0F984C276}"/>
          </ac:spMkLst>
        </pc:spChg>
      </pc:sldChg>
    </pc:docChg>
  </pc:docChgLst>
  <pc:docChgLst>
    <pc:chgData name="Steven Andrew Schwartz" userId="S::sas938@nau.edu::1f04b1bf-8dd8-4bd5-8f0b-011a069424f5" providerId="AD" clId="Web-{31BEB4EF-8D19-405D-8458-AC204A41A7CD}"/>
    <pc:docChg chg="modSld">
      <pc:chgData name="Steven Andrew Schwartz" userId="S::sas938@nau.edu::1f04b1bf-8dd8-4bd5-8f0b-011a069424f5" providerId="AD" clId="Web-{31BEB4EF-8D19-405D-8458-AC204A41A7CD}" dt="2022-11-13T05:06:23.445" v="16" actId="20577"/>
      <pc:docMkLst>
        <pc:docMk/>
      </pc:docMkLst>
      <pc:sldChg chg="modSp">
        <pc:chgData name="Steven Andrew Schwartz" userId="S::sas938@nau.edu::1f04b1bf-8dd8-4bd5-8f0b-011a069424f5" providerId="AD" clId="Web-{31BEB4EF-8D19-405D-8458-AC204A41A7CD}" dt="2022-11-13T05:05:51.474" v="1"/>
        <pc:sldMkLst>
          <pc:docMk/>
          <pc:sldMk cId="3673820565" sldId="265"/>
        </pc:sldMkLst>
        <pc:picChg chg="mod">
          <ac:chgData name="Steven Andrew Schwartz" userId="S::sas938@nau.edu::1f04b1bf-8dd8-4bd5-8f0b-011a069424f5" providerId="AD" clId="Web-{31BEB4EF-8D19-405D-8458-AC204A41A7CD}" dt="2022-11-13T05:05:51.474" v="1"/>
          <ac:picMkLst>
            <pc:docMk/>
            <pc:sldMk cId="3673820565" sldId="265"/>
            <ac:picMk id="2" creationId="{844D6A1F-7F70-BE8B-54A9-8055BE45032E}"/>
          </ac:picMkLst>
        </pc:picChg>
        <pc:picChg chg="mod">
          <ac:chgData name="Steven Andrew Schwartz" userId="S::sas938@nau.edu::1f04b1bf-8dd8-4bd5-8f0b-011a069424f5" providerId="AD" clId="Web-{31BEB4EF-8D19-405D-8458-AC204A41A7CD}" dt="2022-11-13T05:05:48.227" v="0"/>
          <ac:picMkLst>
            <pc:docMk/>
            <pc:sldMk cId="3673820565" sldId="265"/>
            <ac:picMk id="3" creationId="{3EF02686-663B-C43D-4BEF-F1EBF18F9E0E}"/>
          </ac:picMkLst>
        </pc:picChg>
      </pc:sldChg>
      <pc:sldChg chg="modSp">
        <pc:chgData name="Steven Andrew Schwartz" userId="S::sas938@nau.edu::1f04b1bf-8dd8-4bd5-8f0b-011a069424f5" providerId="AD" clId="Web-{31BEB4EF-8D19-405D-8458-AC204A41A7CD}" dt="2022-11-13T05:06:23.445" v="16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31BEB4EF-8D19-405D-8458-AC204A41A7CD}" dt="2022-11-13T05:06:23.445" v="16" actId="20577"/>
          <ac:spMkLst>
            <pc:docMk/>
            <pc:sldMk cId="2650001208" sldId="271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26B73A80-9D03-4F20-9AD0-58D53CD78699}"/>
    <pc:docChg chg="mod modSld">
      <pc:chgData name="Steven Andrew Schwartz" userId="S::sas938@nau.edu::1f04b1bf-8dd8-4bd5-8f0b-011a069424f5" providerId="AD" clId="Web-{26B73A80-9D03-4F20-9AD0-58D53CD78699}" dt="2022-11-08T04:01:23.853" v="59"/>
      <pc:docMkLst>
        <pc:docMk/>
      </pc:docMkLst>
      <pc:sldChg chg="modSp">
        <pc:chgData name="Steven Andrew Schwartz" userId="S::sas938@nau.edu::1f04b1bf-8dd8-4bd5-8f0b-011a069424f5" providerId="AD" clId="Web-{26B73A80-9D03-4F20-9AD0-58D53CD78699}" dt="2022-11-08T03:57:54.629" v="57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26B73A80-9D03-4F20-9AD0-58D53CD78699}" dt="2022-11-08T03:57:54.629" v="57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 addCm">
        <pc:chgData name="Steven Andrew Schwartz" userId="S::sas938@nau.edu::1f04b1bf-8dd8-4bd5-8f0b-011a069424f5" providerId="AD" clId="Web-{26B73A80-9D03-4F20-9AD0-58D53CD78699}" dt="2022-11-08T03:53:24.231" v="6"/>
        <pc:sldMkLst>
          <pc:docMk/>
          <pc:sldMk cId="1810371601" sldId="268"/>
        </pc:sldMkLst>
        <pc:spChg chg="mod">
          <ac:chgData name="Steven Andrew Schwartz" userId="S::sas938@nau.edu::1f04b1bf-8dd8-4bd5-8f0b-011a069424f5" providerId="AD" clId="Web-{26B73A80-9D03-4F20-9AD0-58D53CD78699}" dt="2022-11-08T03:53:10.809" v="4" actId="20577"/>
          <ac:spMkLst>
            <pc:docMk/>
            <pc:sldMk cId="1810371601" sldId="268"/>
            <ac:spMk id="5" creationId="{9713EFE8-1C2C-05A3-F284-5BB41D02199E}"/>
          </ac:spMkLst>
        </pc:spChg>
      </pc:sldChg>
      <pc:sldChg chg="delSp">
        <pc:chgData name="Steven Andrew Schwartz" userId="S::sas938@nau.edu::1f04b1bf-8dd8-4bd5-8f0b-011a069424f5" providerId="AD" clId="Web-{26B73A80-9D03-4F20-9AD0-58D53CD78699}" dt="2022-11-08T04:01:23.853" v="59"/>
        <pc:sldMkLst>
          <pc:docMk/>
          <pc:sldMk cId="2650001208" sldId="271"/>
        </pc:sldMkLst>
        <pc:picChg chg="del">
          <ac:chgData name="Steven Andrew Schwartz" userId="S::sas938@nau.edu::1f04b1bf-8dd8-4bd5-8f0b-011a069424f5" providerId="AD" clId="Web-{26B73A80-9D03-4F20-9AD0-58D53CD78699}" dt="2022-11-08T04:01:23.853" v="59"/>
          <ac:picMkLst>
            <pc:docMk/>
            <pc:sldMk cId="2650001208" sldId="271"/>
            <ac:picMk id="2" creationId="{844D6A1F-7F70-BE8B-54A9-8055BE45032E}"/>
          </ac:picMkLst>
        </pc:picChg>
        <pc:picChg chg="del">
          <ac:chgData name="Steven Andrew Schwartz" userId="S::sas938@nau.edu::1f04b1bf-8dd8-4bd5-8f0b-011a069424f5" providerId="AD" clId="Web-{26B73A80-9D03-4F20-9AD0-58D53CD78699}" dt="2022-11-08T04:01:23.337" v="58"/>
          <ac:picMkLst>
            <pc:docMk/>
            <pc:sldMk cId="2650001208" sldId="271"/>
            <ac:picMk id="4" creationId="{B875A810-F450-B90D-4E53-1EB1B3160461}"/>
          </ac:picMkLst>
        </pc:picChg>
      </pc:sldChg>
    </pc:docChg>
  </pc:docChgLst>
  <pc:docChgLst>
    <pc:chgData name="Steven Andrew Schwartz" userId="S::sas938@nau.edu::1f04b1bf-8dd8-4bd5-8f0b-011a069424f5" providerId="AD" clId="Web-{3470B0D0-156F-4D66-94B3-C74C7E93A444}"/>
    <pc:docChg chg="addSld modSld sldOrd">
      <pc:chgData name="Steven Andrew Schwartz" userId="S::sas938@nau.edu::1f04b1bf-8dd8-4bd5-8f0b-011a069424f5" providerId="AD" clId="Web-{3470B0D0-156F-4D66-94B3-C74C7E93A444}" dt="2022-11-20T23:08:56.995" v="13" actId="20577"/>
      <pc:docMkLst>
        <pc:docMk/>
      </pc:docMkLst>
      <pc:sldChg chg="modSp add ord replId">
        <pc:chgData name="Steven Andrew Schwartz" userId="S::sas938@nau.edu::1f04b1bf-8dd8-4bd5-8f0b-011a069424f5" providerId="AD" clId="Web-{3470B0D0-156F-4D66-94B3-C74C7E93A444}" dt="2022-11-20T23:08:56.995" v="13" actId="20577"/>
        <pc:sldMkLst>
          <pc:docMk/>
          <pc:sldMk cId="965177841" sldId="276"/>
        </pc:sldMkLst>
        <pc:spChg chg="mod">
          <ac:chgData name="Steven Andrew Schwartz" userId="S::sas938@nau.edu::1f04b1bf-8dd8-4bd5-8f0b-011a069424f5" providerId="AD" clId="Web-{3470B0D0-156F-4D66-94B3-C74C7E93A444}" dt="2022-11-20T23:08:56.995" v="13" actId="20577"/>
          <ac:spMkLst>
            <pc:docMk/>
            <pc:sldMk cId="965177841" sldId="276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762ED26B-707F-46A2-90E5-ED9C22A2C523}"/>
    <pc:docChg chg="addSld modSld">
      <pc:chgData name="Steven Andrew Schwartz" userId="S::sas938@nau.edu::1f04b1bf-8dd8-4bd5-8f0b-011a069424f5" providerId="AD" clId="Web-{762ED26B-707F-46A2-90E5-ED9C22A2C523}" dt="2022-11-21T19:46:21.364" v="66" actId="20577"/>
      <pc:docMkLst>
        <pc:docMk/>
      </pc:docMkLst>
      <pc:sldChg chg="modSp">
        <pc:chgData name="Steven Andrew Schwartz" userId="S::sas938@nau.edu::1f04b1bf-8dd8-4bd5-8f0b-011a069424f5" providerId="AD" clId="Web-{762ED26B-707F-46A2-90E5-ED9C22A2C523}" dt="2022-11-21T19:46:21.364" v="66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762ED26B-707F-46A2-90E5-ED9C22A2C523}" dt="2022-11-21T19:46:21.364" v="66" actId="20577"/>
          <ac:spMkLst>
            <pc:docMk/>
            <pc:sldMk cId="3666251268" sldId="274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762ED26B-707F-46A2-90E5-ED9C22A2C523}" dt="2022-11-21T19:43:08.499" v="17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762ED26B-707F-46A2-90E5-ED9C22A2C523}" dt="2022-11-21T19:43:08.499" v="17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">
        <pc:chgData name="Steven Andrew Schwartz" userId="S::sas938@nau.edu::1f04b1bf-8dd8-4bd5-8f0b-011a069424f5" providerId="AD" clId="Web-{762ED26B-707F-46A2-90E5-ED9C22A2C523}" dt="2022-11-21T19:44:42.595" v="50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762ED26B-707F-46A2-90E5-ED9C22A2C523}" dt="2022-11-21T19:44:42.595" v="50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delSp modSp add replId">
        <pc:chgData name="Steven Andrew Schwartz" userId="S::sas938@nau.edu::1f04b1bf-8dd8-4bd5-8f0b-011a069424f5" providerId="AD" clId="Web-{762ED26B-707F-46A2-90E5-ED9C22A2C523}" dt="2022-11-21T19:45:47.597" v="54"/>
        <pc:sldMkLst>
          <pc:docMk/>
          <pc:sldMk cId="4232220649" sldId="279"/>
        </pc:sldMkLst>
        <pc:spChg chg="del">
          <ac:chgData name="Steven Andrew Schwartz" userId="S::sas938@nau.edu::1f04b1bf-8dd8-4bd5-8f0b-011a069424f5" providerId="AD" clId="Web-{762ED26B-707F-46A2-90E5-ED9C22A2C523}" dt="2022-11-21T19:45:47.597" v="54"/>
          <ac:spMkLst>
            <pc:docMk/>
            <pc:sldMk cId="4232220649" sldId="279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762ED26B-707F-46A2-90E5-ED9C22A2C523}" dt="2022-11-21T19:45:47.550" v="53" actId="20577"/>
          <ac:spMkLst>
            <pc:docMk/>
            <pc:sldMk cId="4232220649" sldId="279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E3600529-E677-4523-9702-30C28FDDF1B5}"/>
    <pc:docChg chg="modSld">
      <pc:chgData name="Steven Andrew Schwartz" userId="S::sas938@nau.edu::1f04b1bf-8dd8-4bd5-8f0b-011a069424f5" providerId="AD" clId="Web-{E3600529-E677-4523-9702-30C28FDDF1B5}" dt="2022-12-02T23:49:10.627" v="44" actId="20577"/>
      <pc:docMkLst>
        <pc:docMk/>
      </pc:docMkLst>
      <pc:sldChg chg="modSp">
        <pc:chgData name="Steven Andrew Schwartz" userId="S::sas938@nau.edu::1f04b1bf-8dd8-4bd5-8f0b-011a069424f5" providerId="AD" clId="Web-{E3600529-E677-4523-9702-30C28FDDF1B5}" dt="2022-12-02T23:47:35.293" v="33" actId="1076"/>
        <pc:sldMkLst>
          <pc:docMk/>
          <pc:sldMk cId="965177841" sldId="276"/>
        </pc:sldMkLst>
        <pc:spChg chg="mod">
          <ac:chgData name="Steven Andrew Schwartz" userId="S::sas938@nau.edu::1f04b1bf-8dd8-4bd5-8f0b-011a069424f5" providerId="AD" clId="Web-{E3600529-E677-4523-9702-30C28FDDF1B5}" dt="2022-12-02T23:47:35.293" v="33" actId="1076"/>
          <ac:spMkLst>
            <pc:docMk/>
            <pc:sldMk cId="965177841" sldId="276"/>
            <ac:spMk id="7" creationId="{F0E1EF65-6B4B-18AE-E906-992FBA7CB752}"/>
          </ac:spMkLst>
        </pc:spChg>
      </pc:sldChg>
      <pc:sldChg chg="modSp">
        <pc:chgData name="Steven Andrew Schwartz" userId="S::sas938@nau.edu::1f04b1bf-8dd8-4bd5-8f0b-011a069424f5" providerId="AD" clId="Web-{E3600529-E677-4523-9702-30C28FDDF1B5}" dt="2022-12-02T23:47:28.995" v="32" actId="20577"/>
        <pc:sldMkLst>
          <pc:docMk/>
          <pc:sldMk cId="1695490341" sldId="277"/>
        </pc:sldMkLst>
        <pc:spChg chg="mod">
          <ac:chgData name="Steven Andrew Schwartz" userId="S::sas938@nau.edu::1f04b1bf-8dd8-4bd5-8f0b-011a069424f5" providerId="AD" clId="Web-{E3600529-E677-4523-9702-30C28FDDF1B5}" dt="2022-12-02T23:47:28.995" v="32" actId="20577"/>
          <ac:spMkLst>
            <pc:docMk/>
            <pc:sldMk cId="1695490341" sldId="277"/>
            <ac:spMk id="5" creationId="{E025CAE6-D0BB-EBC6-9F09-AE3EBE1159C3}"/>
          </ac:spMkLst>
        </pc:spChg>
      </pc:sldChg>
      <pc:sldChg chg="modSp">
        <pc:chgData name="Steven Andrew Schwartz" userId="S::sas938@nau.edu::1f04b1bf-8dd8-4bd5-8f0b-011a069424f5" providerId="AD" clId="Web-{E3600529-E677-4523-9702-30C28FDDF1B5}" dt="2022-12-02T23:47:49.606" v="38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E3600529-E677-4523-9702-30C28FDDF1B5}" dt="2022-12-02T23:47:49.606" v="38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E3600529-E677-4523-9702-30C28FDDF1B5}" dt="2022-12-02T23:49:07.517" v="43" actId="20577"/>
        <pc:sldMkLst>
          <pc:docMk/>
          <pc:sldMk cId="3228871926" sldId="280"/>
        </pc:sldMkLst>
        <pc:spChg chg="mod">
          <ac:chgData name="Steven Andrew Schwartz" userId="S::sas938@nau.edu::1f04b1bf-8dd8-4bd5-8f0b-011a069424f5" providerId="AD" clId="Web-{E3600529-E677-4523-9702-30C28FDDF1B5}" dt="2022-12-02T23:49:07.517" v="43" actId="20577"/>
          <ac:spMkLst>
            <pc:docMk/>
            <pc:sldMk cId="3228871926" sldId="280"/>
            <ac:spMk id="9" creationId="{8262C10F-360A-F668-C5E3-17D79433FE39}"/>
          </ac:spMkLst>
        </pc:spChg>
        <pc:graphicFrameChg chg="mod modGraphic">
          <ac:chgData name="Steven Andrew Schwartz" userId="S::sas938@nau.edu::1f04b1bf-8dd8-4bd5-8f0b-011a069424f5" providerId="AD" clId="Web-{E3600529-E677-4523-9702-30C28FDDF1B5}" dt="2022-12-02T23:47:59.185" v="42"/>
          <ac:graphicFrameMkLst>
            <pc:docMk/>
            <pc:sldMk cId="3228871926" sldId="280"/>
            <ac:graphicFrameMk id="4" creationId="{21A442E5-BD12-873C-EDFD-009A056F0BBE}"/>
          </ac:graphicFrameMkLst>
        </pc:graphicFrameChg>
      </pc:sldChg>
      <pc:sldChg chg="modSp">
        <pc:chgData name="Steven Andrew Schwartz" userId="S::sas938@nau.edu::1f04b1bf-8dd8-4bd5-8f0b-011a069424f5" providerId="AD" clId="Web-{E3600529-E677-4523-9702-30C28FDDF1B5}" dt="2022-12-02T23:49:10.627" v="44" actId="20577"/>
        <pc:sldMkLst>
          <pc:docMk/>
          <pc:sldMk cId="2930336151" sldId="283"/>
        </pc:sldMkLst>
        <pc:spChg chg="mod">
          <ac:chgData name="Steven Andrew Schwartz" userId="S::sas938@nau.edu::1f04b1bf-8dd8-4bd5-8f0b-011a069424f5" providerId="AD" clId="Web-{E3600529-E677-4523-9702-30C28FDDF1B5}" dt="2022-12-02T23:49:10.627" v="44" actId="20577"/>
          <ac:spMkLst>
            <pc:docMk/>
            <pc:sldMk cId="2930336151" sldId="283"/>
            <ac:spMk id="7" creationId="{11BE6FF3-0B90-AC7F-2B91-BDC0AE701E90}"/>
          </ac:spMkLst>
        </pc:spChg>
      </pc:sldChg>
    </pc:docChg>
  </pc:docChgLst>
  <pc:docChgLst>
    <pc:chgData name="Steven Andrew Schwartz" userId="S::sas938@nau.edu::1f04b1bf-8dd8-4bd5-8f0b-011a069424f5" providerId="AD" clId="Web-{42C66FAD-FB3E-47AA-A568-4F5811B10A37}"/>
    <pc:docChg chg="addSld delSld modSld">
      <pc:chgData name="Steven Andrew Schwartz" userId="S::sas938@nau.edu::1f04b1bf-8dd8-4bd5-8f0b-011a069424f5" providerId="AD" clId="Web-{42C66FAD-FB3E-47AA-A568-4F5811B10A37}" dt="2022-11-21T19:09:22.334" v="2304" actId="20577"/>
      <pc:docMkLst>
        <pc:docMk/>
      </pc:docMkLst>
      <pc:sldChg chg="modSp">
        <pc:chgData name="Steven Andrew Schwartz" userId="S::sas938@nau.edu::1f04b1bf-8dd8-4bd5-8f0b-011a069424f5" providerId="AD" clId="Web-{42C66FAD-FB3E-47AA-A568-4F5811B10A37}" dt="2022-11-21T18:40:36.616" v="1992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42C66FAD-FB3E-47AA-A568-4F5811B10A37}" dt="2022-11-21T18:40:36.616" v="1992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del">
        <pc:chgData name="Steven Andrew Schwartz" userId="S::sas938@nau.edu::1f04b1bf-8dd8-4bd5-8f0b-011a069424f5" providerId="AD" clId="Web-{42C66FAD-FB3E-47AA-A568-4F5811B10A37}" dt="2022-11-21T18:15:26.090" v="1606"/>
        <pc:sldMkLst>
          <pc:docMk/>
          <pc:sldMk cId="1200514163" sldId="271"/>
        </pc:sldMkLst>
      </pc:sldChg>
      <pc:sldChg chg="addSp delSp modSp">
        <pc:chgData name="Steven Andrew Schwartz" userId="S::sas938@nau.edu::1f04b1bf-8dd8-4bd5-8f0b-011a069424f5" providerId="AD" clId="Web-{42C66FAD-FB3E-47AA-A568-4F5811B10A37}" dt="2022-11-21T18:50:32.976" v="2063" actId="20577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42C66FAD-FB3E-47AA-A568-4F5811B10A37}" dt="2022-11-21T18:50:32.976" v="2063" actId="20577"/>
          <ac:spMkLst>
            <pc:docMk/>
            <pc:sldMk cId="3525328826" sldId="272"/>
            <ac:spMk id="2" creationId="{FFC3191A-458D-592C-2BA7-6966E6C35306}"/>
          </ac:spMkLst>
        </pc:spChg>
        <pc:picChg chg="add del mod">
          <ac:chgData name="Steven Andrew Schwartz" userId="S::sas938@nau.edu::1f04b1bf-8dd8-4bd5-8f0b-011a069424f5" providerId="AD" clId="Web-{42C66FAD-FB3E-47AA-A568-4F5811B10A37}" dt="2022-11-21T18:49:12.161" v="2036"/>
          <ac:picMkLst>
            <pc:docMk/>
            <pc:sldMk cId="3525328826" sldId="272"/>
            <ac:picMk id="3" creationId="{249EFF2F-02CB-A2C9-0E7F-5D2C2218A554}"/>
          </ac:picMkLst>
        </pc:picChg>
        <pc:picChg chg="add del mod">
          <ac:chgData name="Steven Andrew Schwartz" userId="S::sas938@nau.edu::1f04b1bf-8dd8-4bd5-8f0b-011a069424f5" providerId="AD" clId="Web-{42C66FAD-FB3E-47AA-A568-4F5811B10A37}" dt="2022-11-21T18:49:19.770" v="2039"/>
          <ac:picMkLst>
            <pc:docMk/>
            <pc:sldMk cId="3525328826" sldId="272"/>
            <ac:picMk id="4" creationId="{DC32DD23-79C1-655C-0783-E040FC6549AE}"/>
          </ac:picMkLst>
        </pc:picChg>
      </pc:sldChg>
      <pc:sldChg chg="addSp modSp">
        <pc:chgData name="Steven Andrew Schwartz" userId="S::sas938@nau.edu::1f04b1bf-8dd8-4bd5-8f0b-011a069424f5" providerId="AD" clId="Web-{42C66FAD-FB3E-47AA-A568-4F5811B10A37}" dt="2022-11-21T19:03:13.684" v="2164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42C66FAD-FB3E-47AA-A568-4F5811B10A37}" dt="2022-11-21T19:01:19.462" v="2133" actId="20577"/>
          <ac:spMkLst>
            <pc:docMk/>
            <pc:sldMk cId="4017917417" sldId="273"/>
            <ac:spMk id="2" creationId="{FFC3191A-458D-592C-2BA7-6966E6C35306}"/>
          </ac:spMkLst>
        </pc:spChg>
        <pc:spChg chg="add mod">
          <ac:chgData name="Steven Andrew Schwartz" userId="S::sas938@nau.edu::1f04b1bf-8dd8-4bd5-8f0b-011a069424f5" providerId="AD" clId="Web-{42C66FAD-FB3E-47AA-A568-4F5811B10A37}" dt="2022-11-21T19:01:36.744" v="2142" actId="14100"/>
          <ac:spMkLst>
            <pc:docMk/>
            <pc:sldMk cId="4017917417" sldId="273"/>
            <ac:spMk id="7" creationId="{F047A829-2242-E030-36F1-59ED0D6F0B85}"/>
          </ac:spMkLst>
        </pc:spChg>
        <pc:spChg chg="add mod">
          <ac:chgData name="Steven Andrew Schwartz" userId="S::sas938@nau.edu::1f04b1bf-8dd8-4bd5-8f0b-011a069424f5" providerId="AD" clId="Web-{42C66FAD-FB3E-47AA-A568-4F5811B10A37}" dt="2022-11-21T19:03:13.684" v="2164" actId="20577"/>
          <ac:spMkLst>
            <pc:docMk/>
            <pc:sldMk cId="4017917417" sldId="273"/>
            <ac:spMk id="8" creationId="{5B4E1C60-1179-04BD-02E8-460C957C3923}"/>
          </ac:spMkLst>
        </pc:spChg>
        <pc:picChg chg="add mod">
          <ac:chgData name="Steven Andrew Schwartz" userId="S::sas938@nau.edu::1f04b1bf-8dd8-4bd5-8f0b-011a069424f5" providerId="AD" clId="Web-{42C66FAD-FB3E-47AA-A568-4F5811B10A37}" dt="2022-11-21T18:44:22.497" v="1999" actId="1076"/>
          <ac:picMkLst>
            <pc:docMk/>
            <pc:sldMk cId="4017917417" sldId="273"/>
            <ac:picMk id="3" creationId="{63B1B918-B7AD-4FF9-4425-8EE1050657C3}"/>
          </ac:picMkLst>
        </pc:picChg>
        <pc:picChg chg="add mod">
          <ac:chgData name="Steven Andrew Schwartz" userId="S::sas938@nau.edu::1f04b1bf-8dd8-4bd5-8f0b-011a069424f5" providerId="AD" clId="Web-{42C66FAD-FB3E-47AA-A568-4F5811B10A37}" dt="2022-11-21T18:44:54.388" v="2002" actId="1076"/>
          <ac:picMkLst>
            <pc:docMk/>
            <pc:sldMk cId="4017917417" sldId="273"/>
            <ac:picMk id="4" creationId="{30C03F33-A3E0-9F00-CD6E-8D5BF0C5CAC5}"/>
          </ac:picMkLst>
        </pc:picChg>
        <pc:picChg chg="add mod modCrop">
          <ac:chgData name="Steven Andrew Schwartz" userId="S::sas938@nau.edu::1f04b1bf-8dd8-4bd5-8f0b-011a069424f5" providerId="AD" clId="Web-{42C66FAD-FB3E-47AA-A568-4F5811B10A37}" dt="2022-11-21T19:01:40.853" v="2143" actId="1076"/>
          <ac:picMkLst>
            <pc:docMk/>
            <pc:sldMk cId="4017917417" sldId="273"/>
            <ac:picMk id="5" creationId="{A257AE7A-8956-7035-C184-9D1657D9FFE0}"/>
          </ac:picMkLst>
        </pc:picChg>
        <pc:picChg chg="add mod">
          <ac:chgData name="Steven Andrew Schwartz" userId="S::sas938@nau.edu::1f04b1bf-8dd8-4bd5-8f0b-011a069424f5" providerId="AD" clId="Web-{42C66FAD-FB3E-47AA-A568-4F5811B10A37}" dt="2022-11-21T19:01:42.072" v="2144" actId="1076"/>
          <ac:picMkLst>
            <pc:docMk/>
            <pc:sldMk cId="4017917417" sldId="273"/>
            <ac:picMk id="6" creationId="{DD1A861B-3899-CBF6-2E65-2B3F63E7370D}"/>
          </ac:picMkLst>
        </pc:picChg>
      </pc:sldChg>
      <pc:sldChg chg="modSp">
        <pc:chgData name="Steven Andrew Schwartz" userId="S::sas938@nau.edu::1f04b1bf-8dd8-4bd5-8f0b-011a069424f5" providerId="AD" clId="Web-{42C66FAD-FB3E-47AA-A568-4F5811B10A37}" dt="2022-11-21T18:15:24.356" v="1605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42C66FAD-FB3E-47AA-A568-4F5811B10A37}" dt="2022-11-21T18:15:24.356" v="1605" actId="20577"/>
          <ac:spMkLst>
            <pc:docMk/>
            <pc:sldMk cId="3666251268" sldId="274"/>
            <ac:spMk id="2" creationId="{FFC3191A-458D-592C-2BA7-6966E6C35306}"/>
          </ac:spMkLst>
        </pc:spChg>
      </pc:sldChg>
      <pc:sldChg chg="modSp del">
        <pc:chgData name="Steven Andrew Schwartz" userId="S::sas938@nau.edu::1f04b1bf-8dd8-4bd5-8f0b-011a069424f5" providerId="AD" clId="Web-{42C66FAD-FB3E-47AA-A568-4F5811B10A37}" dt="2022-11-21T18:37:47.548" v="1948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42C66FAD-FB3E-47AA-A568-4F5811B10A37}" dt="2022-11-21T18:37:14.954" v="1903" actId="20577"/>
          <ac:spMkLst>
            <pc:docMk/>
            <pc:sldMk cId="479990171" sldId="275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42C66FAD-FB3E-47AA-A568-4F5811B10A37}" dt="2022-11-21T18:16:17.779" v="1614" actId="20577"/>
          <ac:spMkLst>
            <pc:docMk/>
            <pc:sldMk cId="479990171" sldId="275"/>
            <ac:spMk id="130" creationId="{00000000-0000-0000-0000-000000000000}"/>
          </ac:spMkLst>
        </pc:spChg>
      </pc:sldChg>
      <pc:sldChg chg="addSp delSp modSp">
        <pc:chgData name="Steven Andrew Schwartz" userId="S::sas938@nau.edu::1f04b1bf-8dd8-4bd5-8f0b-011a069424f5" providerId="AD" clId="Web-{42C66FAD-FB3E-47AA-A568-4F5811B10A37}" dt="2022-11-21T18:38:40.597" v="1976"/>
        <pc:sldMkLst>
          <pc:docMk/>
          <pc:sldMk cId="965177841" sldId="276"/>
        </pc:sldMkLst>
        <pc:spChg chg="del">
          <ac:chgData name="Steven Andrew Schwartz" userId="S::sas938@nau.edu::1f04b1bf-8dd8-4bd5-8f0b-011a069424f5" providerId="AD" clId="Web-{42C66FAD-FB3E-47AA-A568-4F5811B10A37}" dt="2022-11-20T23:14:13.501" v="0"/>
          <ac:spMkLst>
            <pc:docMk/>
            <pc:sldMk cId="965177841" sldId="276"/>
            <ac:spMk id="2" creationId="{FFC3191A-458D-592C-2BA7-6966E6C35306}"/>
          </ac:spMkLst>
        </pc:spChg>
        <pc:spChg chg="add del mod">
          <ac:chgData name="Steven Andrew Schwartz" userId="S::sas938@nau.edu::1f04b1bf-8dd8-4bd5-8f0b-011a069424f5" providerId="AD" clId="Web-{42C66FAD-FB3E-47AA-A568-4F5811B10A37}" dt="2022-11-20T23:15:28.053" v="29"/>
          <ac:spMkLst>
            <pc:docMk/>
            <pc:sldMk cId="965177841" sldId="276"/>
            <ac:spMk id="5" creationId="{37DE2C61-DF30-54D8-8387-6985399ECDC6}"/>
          </ac:spMkLst>
        </pc:spChg>
        <pc:spChg chg="add mod">
          <ac:chgData name="Steven Andrew Schwartz" userId="S::sas938@nau.edu::1f04b1bf-8dd8-4bd5-8f0b-011a069424f5" providerId="AD" clId="Web-{42C66FAD-FB3E-47AA-A568-4F5811B10A37}" dt="2022-11-20T23:17:36.326" v="150" actId="14100"/>
          <ac:spMkLst>
            <pc:docMk/>
            <pc:sldMk cId="965177841" sldId="276"/>
            <ac:spMk id="7" creationId="{F0E1EF65-6B4B-18AE-E906-992FBA7CB752}"/>
          </ac:spMkLst>
        </pc:spChg>
        <pc:graphicFrameChg chg="add mod modGraphic">
          <ac:chgData name="Steven Andrew Schwartz" userId="S::sas938@nau.edu::1f04b1bf-8dd8-4bd5-8f0b-011a069424f5" providerId="AD" clId="Web-{42C66FAD-FB3E-47AA-A568-4F5811B10A37}" dt="2022-11-21T18:38:40.597" v="1976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 add del replId">
        <pc:chgData name="Steven Andrew Schwartz" userId="S::sas938@nau.edu::1f04b1bf-8dd8-4bd5-8f0b-011a069424f5" providerId="AD" clId="Web-{42C66FAD-FB3E-47AA-A568-4F5811B10A37}" dt="2022-11-20T23:31:00.364" v="713"/>
        <pc:sldMkLst>
          <pc:docMk/>
          <pc:sldMk cId="1246558196" sldId="277"/>
        </pc:sldMkLst>
        <pc:spChg chg="mod">
          <ac:chgData name="Steven Andrew Schwartz" userId="S::sas938@nau.edu::1f04b1bf-8dd8-4bd5-8f0b-011a069424f5" providerId="AD" clId="Web-{42C66FAD-FB3E-47AA-A568-4F5811B10A37}" dt="2022-11-20T23:30:57.098" v="712" actId="20577"/>
          <ac:spMkLst>
            <pc:docMk/>
            <pc:sldMk cId="1246558196" sldId="277"/>
            <ac:spMk id="130" creationId="{00000000-0000-0000-0000-000000000000}"/>
          </ac:spMkLst>
        </pc:spChg>
      </pc:sldChg>
      <pc:sldChg chg="modSp add replId">
        <pc:chgData name="Steven Andrew Schwartz" userId="S::sas938@nau.edu::1f04b1bf-8dd8-4bd5-8f0b-011a069424f5" providerId="AD" clId="Web-{42C66FAD-FB3E-47AA-A568-4F5811B10A37}" dt="2022-11-21T18:40:22.287" v="1990" actId="20577"/>
        <pc:sldMkLst>
          <pc:docMk/>
          <pc:sldMk cId="1695490341" sldId="277"/>
        </pc:sldMkLst>
        <pc:spChg chg="mod">
          <ac:chgData name="Steven Andrew Schwartz" userId="S::sas938@nau.edu::1f04b1bf-8dd8-4bd5-8f0b-011a069424f5" providerId="AD" clId="Web-{42C66FAD-FB3E-47AA-A568-4F5811B10A37}" dt="2022-11-21T18:40:22.287" v="1990" actId="20577"/>
          <ac:spMkLst>
            <pc:docMk/>
            <pc:sldMk cId="1695490341" sldId="277"/>
            <ac:spMk id="2" creationId="{FFC3191A-458D-592C-2BA7-6966E6C35306}"/>
          </ac:spMkLst>
        </pc:spChg>
      </pc:sldChg>
      <pc:sldChg chg="add del replId">
        <pc:chgData name="Steven Andrew Schwartz" userId="S::sas938@nau.edu::1f04b1bf-8dd8-4bd5-8f0b-011a069424f5" providerId="AD" clId="Web-{42C66FAD-FB3E-47AA-A568-4F5811B10A37}" dt="2022-11-21T18:16:09.075" v="1608"/>
        <pc:sldMkLst>
          <pc:docMk/>
          <pc:sldMk cId="1881072754" sldId="277"/>
        </pc:sldMkLst>
      </pc:sldChg>
      <pc:sldChg chg="new del">
        <pc:chgData name="Steven Andrew Schwartz" userId="S::sas938@nau.edu::1f04b1bf-8dd8-4bd5-8f0b-011a069424f5" providerId="AD" clId="Web-{42C66FAD-FB3E-47AA-A568-4F5811B10A37}" dt="2022-11-20T23:30:48.285" v="698"/>
        <pc:sldMkLst>
          <pc:docMk/>
          <pc:sldMk cId="4047127290" sldId="277"/>
        </pc:sldMkLst>
      </pc:sldChg>
      <pc:sldChg chg="modSp add replId">
        <pc:chgData name="Steven Andrew Schwartz" userId="S::sas938@nau.edu::1f04b1bf-8dd8-4bd5-8f0b-011a069424f5" providerId="AD" clId="Web-{42C66FAD-FB3E-47AA-A568-4F5811B10A37}" dt="2022-11-21T19:09:22.334" v="2304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42C66FAD-FB3E-47AA-A568-4F5811B10A37}" dt="2022-11-21T19:09:22.334" v="2304" actId="20577"/>
          <ac:spMkLst>
            <pc:docMk/>
            <pc:sldMk cId="477057933" sldId="278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42C66FAD-FB3E-47AA-A568-4F5811B10A37}" dt="2022-11-21T19:04:08.482" v="2197" actId="1076"/>
          <ac:spMkLst>
            <pc:docMk/>
            <pc:sldMk cId="477057933" sldId="278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42C66FAD-FB3E-47AA-A568-4F5811B10A37}" dt="2022-11-21T19:03:17.996" v="2166"/>
        <pc:sldMkLst>
          <pc:docMk/>
          <pc:sldMk cId="2498154044" sldId="278"/>
        </pc:sldMkLst>
      </pc:sldChg>
    </pc:docChg>
  </pc:docChgLst>
  <pc:docChgLst>
    <pc:chgData name="Mason James Minitti" userId="S::mjm835@nau.edu::ea58ba87-7d39-4f03-bd82-9d7db746d944" providerId="AD" clId="Web-{14B7B1EB-AE94-41AA-8915-BBBDB0BC760A}"/>
    <pc:docChg chg="modSld">
      <pc:chgData name="Mason James Minitti" userId="S::mjm835@nau.edu::ea58ba87-7d39-4f03-bd82-9d7db746d944" providerId="AD" clId="Web-{14B7B1EB-AE94-41AA-8915-BBBDB0BC760A}" dt="2022-11-16T18:10:25.541" v="7" actId="14100"/>
      <pc:docMkLst>
        <pc:docMk/>
      </pc:docMkLst>
      <pc:sldChg chg="addSp modSp">
        <pc:chgData name="Mason James Minitti" userId="S::mjm835@nau.edu::ea58ba87-7d39-4f03-bd82-9d7db746d944" providerId="AD" clId="Web-{14B7B1EB-AE94-41AA-8915-BBBDB0BC760A}" dt="2022-11-16T18:10:25.541" v="7" actId="14100"/>
        <pc:sldMkLst>
          <pc:docMk/>
          <pc:sldMk cId="3037503062" sldId="269"/>
        </pc:sldMkLst>
        <pc:picChg chg="mod">
          <ac:chgData name="Mason James Minitti" userId="S::mjm835@nau.edu::ea58ba87-7d39-4f03-bd82-9d7db746d944" providerId="AD" clId="Web-{14B7B1EB-AE94-41AA-8915-BBBDB0BC760A}" dt="2022-11-16T18:10:21.478" v="6" actId="14100"/>
          <ac:picMkLst>
            <pc:docMk/>
            <pc:sldMk cId="3037503062" sldId="269"/>
            <ac:picMk id="2" creationId="{CE4742CD-0EA3-1D3E-E9D4-6B0A2F4CCAEC}"/>
          </ac:picMkLst>
        </pc:picChg>
        <pc:picChg chg="add mod">
          <ac:chgData name="Mason James Minitti" userId="S::mjm835@nau.edu::ea58ba87-7d39-4f03-bd82-9d7db746d944" providerId="AD" clId="Web-{14B7B1EB-AE94-41AA-8915-BBBDB0BC760A}" dt="2022-11-16T18:10:25.541" v="7" actId="14100"/>
          <ac:picMkLst>
            <pc:docMk/>
            <pc:sldMk cId="3037503062" sldId="269"/>
            <ac:picMk id="3" creationId="{AB324A86-3C4C-0D4D-4CFD-28182DDA89D5}"/>
          </ac:picMkLst>
        </pc:picChg>
      </pc:sldChg>
    </pc:docChg>
  </pc:docChgLst>
  <pc:docChgLst>
    <pc:chgData name="Steven Andrew Schwartz" userId="S::sas938@nau.edu::1f04b1bf-8dd8-4bd5-8f0b-011a069424f5" providerId="AD" clId="Web-{8CC689EC-E1DF-432B-A33C-E7D6C012D7CB}"/>
    <pc:docChg chg="modSld">
      <pc:chgData name="Steven Andrew Schwartz" userId="S::sas938@nau.edu::1f04b1bf-8dd8-4bd5-8f0b-011a069424f5" providerId="AD" clId="Web-{8CC689EC-E1DF-432B-A33C-E7D6C012D7CB}" dt="2022-11-14T18:08:03.782" v="6" actId="1076"/>
      <pc:docMkLst>
        <pc:docMk/>
      </pc:docMkLst>
      <pc:sldChg chg="addSp delSp modSp">
        <pc:chgData name="Steven Andrew Schwartz" userId="S::sas938@nau.edu::1f04b1bf-8dd8-4bd5-8f0b-011a069424f5" providerId="AD" clId="Web-{8CC689EC-E1DF-432B-A33C-E7D6C012D7CB}" dt="2022-11-14T18:07:41.796" v="3" actId="14100"/>
        <pc:sldMkLst>
          <pc:docMk/>
          <pc:sldMk cId="3673820565" sldId="265"/>
        </pc:sldMkLst>
        <pc:picChg chg="del">
          <ac:chgData name="Steven Andrew Schwartz" userId="S::sas938@nau.edu::1f04b1bf-8dd8-4bd5-8f0b-011a069424f5" providerId="AD" clId="Web-{8CC689EC-E1DF-432B-A33C-E7D6C012D7CB}" dt="2022-11-14T18:07:29.889" v="0"/>
          <ac:picMkLst>
            <pc:docMk/>
            <pc:sldMk cId="3673820565" sldId="265"/>
            <ac:picMk id="3" creationId="{3EF02686-663B-C43D-4BEF-F1EBF18F9E0E}"/>
          </ac:picMkLst>
        </pc:picChg>
        <pc:picChg chg="add mod">
          <ac:chgData name="Steven Andrew Schwartz" userId="S::sas938@nau.edu::1f04b1bf-8dd8-4bd5-8f0b-011a069424f5" providerId="AD" clId="Web-{8CC689EC-E1DF-432B-A33C-E7D6C012D7CB}" dt="2022-11-14T18:07:41.796" v="3" actId="14100"/>
          <ac:picMkLst>
            <pc:docMk/>
            <pc:sldMk cId="3673820565" sldId="265"/>
            <ac:picMk id="4" creationId="{31E30521-ADB2-7D1E-5465-D10AB2214001}"/>
          </ac:picMkLst>
        </pc:picChg>
      </pc:sldChg>
      <pc:sldChg chg="addSp delSp modSp">
        <pc:chgData name="Steven Andrew Schwartz" userId="S::sas938@nau.edu::1f04b1bf-8dd8-4bd5-8f0b-011a069424f5" providerId="AD" clId="Web-{8CC689EC-E1DF-432B-A33C-E7D6C012D7CB}" dt="2022-11-14T18:08:03.782" v="6" actId="1076"/>
        <pc:sldMkLst>
          <pc:docMk/>
          <pc:sldMk cId="2650001208" sldId="271"/>
        </pc:sldMkLst>
        <pc:picChg chg="del">
          <ac:chgData name="Steven Andrew Schwartz" userId="S::sas938@nau.edu::1f04b1bf-8dd8-4bd5-8f0b-011a069424f5" providerId="AD" clId="Web-{8CC689EC-E1DF-432B-A33C-E7D6C012D7CB}" dt="2022-11-14T18:07:57.875" v="4"/>
          <ac:picMkLst>
            <pc:docMk/>
            <pc:sldMk cId="2650001208" sldId="271"/>
            <ac:picMk id="3" creationId="{27F33877-BC6B-F55D-339D-D247C51B0FBE}"/>
          </ac:picMkLst>
        </pc:picChg>
        <pc:picChg chg="add mod">
          <ac:chgData name="Steven Andrew Schwartz" userId="S::sas938@nau.edu::1f04b1bf-8dd8-4bd5-8f0b-011a069424f5" providerId="AD" clId="Web-{8CC689EC-E1DF-432B-A33C-E7D6C012D7CB}" dt="2022-11-14T18:08:03.782" v="6" actId="1076"/>
          <ac:picMkLst>
            <pc:docMk/>
            <pc:sldMk cId="2650001208" sldId="271"/>
            <ac:picMk id="5" creationId="{C49988B2-9BC0-9D01-A9E1-01E1BB5FA2AD}"/>
          </ac:picMkLst>
        </pc:picChg>
      </pc:sldChg>
    </pc:docChg>
  </pc:docChgLst>
  <pc:docChgLst>
    <pc:chgData name="Steven Andrew Schwartz" userId="S::sas938@nau.edu::1f04b1bf-8dd8-4bd5-8f0b-011a069424f5" providerId="AD" clId="Web-{85DAC2DB-994B-4726-90EF-736745C8FE29}"/>
    <pc:docChg chg="modSld">
      <pc:chgData name="Steven Andrew Schwartz" userId="S::sas938@nau.edu::1f04b1bf-8dd8-4bd5-8f0b-011a069424f5" providerId="AD" clId="Web-{85DAC2DB-994B-4726-90EF-736745C8FE29}" dt="2022-12-02T23:55:16.593" v="32"/>
      <pc:docMkLst>
        <pc:docMk/>
      </pc:docMkLst>
      <pc:sldChg chg="modSp">
        <pc:chgData name="Steven Andrew Schwartz" userId="S::sas938@nau.edu::1f04b1bf-8dd8-4bd5-8f0b-011a069424f5" providerId="AD" clId="Web-{85DAC2DB-994B-4726-90EF-736745C8FE29}" dt="2022-12-02T23:52:58.699" v="2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85DAC2DB-994B-4726-90EF-736745C8FE29}" dt="2022-12-02T23:52:58.699" v="2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">
        <pc:chgData name="Steven Andrew Schwartz" userId="S::sas938@nau.edu::1f04b1bf-8dd8-4bd5-8f0b-011a069424f5" providerId="AD" clId="Web-{85DAC2DB-994B-4726-90EF-736745C8FE29}" dt="2022-12-02T23:55:16.593" v="32"/>
        <pc:sldMkLst>
          <pc:docMk/>
          <pc:sldMk cId="2930336151" sldId="283"/>
        </pc:sldMkLst>
        <pc:graphicFrameChg chg="mod modGraphic">
          <ac:chgData name="Steven Andrew Schwartz" userId="S::sas938@nau.edu::1f04b1bf-8dd8-4bd5-8f0b-011a069424f5" providerId="AD" clId="Web-{85DAC2DB-994B-4726-90EF-736745C8FE29}" dt="2022-12-02T23:54:13.232" v="8"/>
          <ac:graphicFrameMkLst>
            <pc:docMk/>
            <pc:sldMk cId="2930336151" sldId="283"/>
            <ac:graphicFrameMk id="3" creationId="{8CD887DF-C9BE-2FDD-8A0B-9C7B78462479}"/>
          </ac:graphicFrameMkLst>
        </pc:graphicFrameChg>
        <pc:graphicFrameChg chg="mod modGraphic">
          <ac:chgData name="Steven Andrew Schwartz" userId="S::sas938@nau.edu::1f04b1bf-8dd8-4bd5-8f0b-011a069424f5" providerId="AD" clId="Web-{85DAC2DB-994B-4726-90EF-736745C8FE29}" dt="2022-12-02T23:55:16.593" v="32"/>
          <ac:graphicFrameMkLst>
            <pc:docMk/>
            <pc:sldMk cId="2930336151" sldId="283"/>
            <ac:graphicFrameMk id="6" creationId="{A43F9133-2CC7-CD4E-F15E-138AF5699574}"/>
          </ac:graphicFrameMkLst>
        </pc:graphicFrameChg>
      </pc:sldChg>
    </pc:docChg>
  </pc:docChgLst>
  <pc:docChgLst>
    <pc:chgData name="Steven Andrew Schwartz" userId="S::sas938@nau.edu::1f04b1bf-8dd8-4bd5-8f0b-011a069424f5" providerId="AD" clId="Web-{6B4480CB-EECA-47FD-8704-673B102D42F9}"/>
    <pc:docChg chg="modSld">
      <pc:chgData name="Steven Andrew Schwartz" userId="S::sas938@nau.edu::1f04b1bf-8dd8-4bd5-8f0b-011a069424f5" providerId="AD" clId="Web-{6B4480CB-EECA-47FD-8704-673B102D42F9}" dt="2022-11-12T00:01:40.132" v="47" actId="20577"/>
      <pc:docMkLst>
        <pc:docMk/>
      </pc:docMkLst>
      <pc:sldChg chg="modSp">
        <pc:chgData name="Steven Andrew Schwartz" userId="S::sas938@nau.edu::1f04b1bf-8dd8-4bd5-8f0b-011a069424f5" providerId="AD" clId="Web-{6B4480CB-EECA-47FD-8704-673B102D42F9}" dt="2022-11-12T00:01:40.132" v="47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6B4480CB-EECA-47FD-8704-673B102D42F9}" dt="2022-11-12T00:01:40.132" v="47" actId="20577"/>
          <ac:spMkLst>
            <pc:docMk/>
            <pc:sldMk cId="167821128" sldId="262"/>
            <ac:spMk id="2" creationId="{B816433C-6054-19A7-DEF8-BB80D922C6E6}"/>
          </ac:spMkLst>
        </pc:spChg>
      </pc:sldChg>
    </pc:docChg>
  </pc:docChgLst>
  <pc:docChgLst>
    <pc:chgData name="Steven Andrew Schwartz" userId="S::sas938@nau.edu::1f04b1bf-8dd8-4bd5-8f0b-011a069424f5" providerId="AD" clId="Web-{4C98671F-4346-4C4B-96BF-2CF93A6AD10D}"/>
    <pc:docChg chg="modSld">
      <pc:chgData name="Steven Andrew Schwartz" userId="S::sas938@nau.edu::1f04b1bf-8dd8-4bd5-8f0b-011a069424f5" providerId="AD" clId="Web-{4C98671F-4346-4C4B-96BF-2CF93A6AD10D}" dt="2022-12-02T19:44:45.197" v="1"/>
      <pc:docMkLst>
        <pc:docMk/>
      </pc:docMkLst>
      <pc:sldChg chg="modSp">
        <pc:chgData name="Steven Andrew Schwartz" userId="S::sas938@nau.edu::1f04b1bf-8dd8-4bd5-8f0b-011a069424f5" providerId="AD" clId="Web-{4C98671F-4346-4C4B-96BF-2CF93A6AD10D}" dt="2022-12-02T19:44:45.197" v="1"/>
        <pc:sldMkLst>
          <pc:docMk/>
          <pc:sldMk cId="965177841" sldId="276"/>
        </pc:sldMkLst>
        <pc:graphicFrameChg chg="modGraphic">
          <ac:chgData name="Steven Andrew Schwartz" userId="S::sas938@nau.edu::1f04b1bf-8dd8-4bd5-8f0b-011a069424f5" providerId="AD" clId="Web-{4C98671F-4346-4C4B-96BF-2CF93A6AD10D}" dt="2022-12-02T19:44:45.197" v="1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</pc:docChg>
  </pc:docChgLst>
  <pc:docChgLst>
    <pc:chgData name="Steven Andrew Schwartz" userId="S::sas938@nau.edu::1f04b1bf-8dd8-4bd5-8f0b-011a069424f5" providerId="AD" clId="Web-{6D1DBA87-4819-4D36-B66E-ED7BD5C7DBBE}"/>
    <pc:docChg chg="modSld">
      <pc:chgData name="Steven Andrew Schwartz" userId="S::sas938@nau.edu::1f04b1bf-8dd8-4bd5-8f0b-011a069424f5" providerId="AD" clId="Web-{6D1DBA87-4819-4D36-B66E-ED7BD5C7DBBE}" dt="2022-11-21T20:08:25.212" v="103" actId="14100"/>
      <pc:docMkLst>
        <pc:docMk/>
      </pc:docMkLst>
      <pc:sldChg chg="modSp">
        <pc:chgData name="Steven Andrew Schwartz" userId="S::sas938@nau.edu::1f04b1bf-8dd8-4bd5-8f0b-011a069424f5" providerId="AD" clId="Web-{6D1DBA87-4819-4D36-B66E-ED7BD5C7DBBE}" dt="2022-11-21T20:08:25.212" v="103" actId="14100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6D1DBA87-4819-4D36-B66E-ED7BD5C7DBBE}" dt="2022-11-21T20:08:25.212" v="103" actId="14100"/>
          <ac:spMkLst>
            <pc:docMk/>
            <pc:sldMk cId="3525328826" sldId="272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6D1DBA87-4819-4D36-B66E-ED7BD5C7DBBE}" dt="2022-11-21T19:56:16.669" v="11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6D1DBA87-4819-4D36-B66E-ED7BD5C7DBBE}" dt="2022-11-21T19:56:15.185" v="10" actId="20577"/>
          <ac:spMkLst>
            <pc:docMk/>
            <pc:sldMk cId="4017917417" sldId="273"/>
            <ac:spMk id="7" creationId="{F047A829-2242-E030-36F1-59ED0D6F0B85}"/>
          </ac:spMkLst>
        </pc:spChg>
        <pc:spChg chg="mod">
          <ac:chgData name="Steven Andrew Schwartz" userId="S::sas938@nau.edu::1f04b1bf-8dd8-4bd5-8f0b-011a069424f5" providerId="AD" clId="Web-{6D1DBA87-4819-4D36-B66E-ED7BD5C7DBBE}" dt="2022-11-21T19:56:16.669" v="11" actId="20577"/>
          <ac:spMkLst>
            <pc:docMk/>
            <pc:sldMk cId="4017917417" sldId="273"/>
            <ac:spMk id="8" creationId="{5B4E1C60-1179-04BD-02E8-460C957C3923}"/>
          </ac:spMkLst>
        </pc:spChg>
      </pc:sldChg>
      <pc:sldChg chg="modSp">
        <pc:chgData name="Steven Andrew Schwartz" userId="S::sas938@nau.edu::1f04b1bf-8dd8-4bd5-8f0b-011a069424f5" providerId="AD" clId="Web-{6D1DBA87-4819-4D36-B66E-ED7BD5C7DBBE}" dt="2022-11-21T20:04:59.157" v="102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6D1DBA87-4819-4D36-B66E-ED7BD5C7DBBE}" dt="2022-11-21T20:04:59.157" v="102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addSp modSp">
        <pc:chgData name="Steven Andrew Schwartz" userId="S::sas938@nau.edu::1f04b1bf-8dd8-4bd5-8f0b-011a069424f5" providerId="AD" clId="Web-{6D1DBA87-4819-4D36-B66E-ED7BD5C7DBBE}" dt="2022-11-21T19:58:01.532" v="71" actId="20577"/>
        <pc:sldMkLst>
          <pc:docMk/>
          <pc:sldMk cId="4232220649" sldId="279"/>
        </pc:sldMkLst>
        <pc:spChg chg="add mod">
          <ac:chgData name="Steven Andrew Schwartz" userId="S::sas938@nau.edu::1f04b1bf-8dd8-4bd5-8f0b-011a069424f5" providerId="AD" clId="Web-{6D1DBA87-4819-4D36-B66E-ED7BD5C7DBBE}" dt="2022-11-21T19:58:01.532" v="71" actId="20577"/>
          <ac:spMkLst>
            <pc:docMk/>
            <pc:sldMk cId="4232220649" sldId="279"/>
            <ac:spMk id="8" creationId="{C193B185-E04A-9786-7308-010BDF1920A5}"/>
          </ac:spMkLst>
        </pc:spChg>
        <pc:picChg chg="add mod">
          <ac:chgData name="Steven Andrew Schwartz" userId="S::sas938@nau.edu::1f04b1bf-8dd8-4bd5-8f0b-011a069424f5" providerId="AD" clId="Web-{6D1DBA87-4819-4D36-B66E-ED7BD5C7DBBE}" dt="2022-11-21T19:56:59.686" v="26" actId="1076"/>
          <ac:picMkLst>
            <pc:docMk/>
            <pc:sldMk cId="4232220649" sldId="279"/>
            <ac:picMk id="2" creationId="{2C1BADEE-B5EF-4002-4832-51D36203F7FB}"/>
          </ac:picMkLst>
        </pc:picChg>
        <pc:picChg chg="add mod modCrop">
          <ac:chgData name="Steven Andrew Schwartz" userId="S::sas938@nau.edu::1f04b1bf-8dd8-4bd5-8f0b-011a069424f5" providerId="AD" clId="Web-{6D1DBA87-4819-4D36-B66E-ED7BD5C7DBBE}" dt="2022-11-21T19:57:02.358" v="28" actId="1076"/>
          <ac:picMkLst>
            <pc:docMk/>
            <pc:sldMk cId="4232220649" sldId="279"/>
            <ac:picMk id="4" creationId="{4254649B-94CF-B5A0-5D9F-1046A71A4E09}"/>
          </ac:picMkLst>
        </pc:picChg>
        <pc:picChg chg="add mod">
          <ac:chgData name="Steven Andrew Schwartz" userId="S::sas938@nau.edu::1f04b1bf-8dd8-4bd5-8f0b-011a069424f5" providerId="AD" clId="Web-{6D1DBA87-4819-4D36-B66E-ED7BD5C7DBBE}" dt="2022-11-21T19:57:03.530" v="29" actId="1076"/>
          <ac:picMkLst>
            <pc:docMk/>
            <pc:sldMk cId="4232220649" sldId="279"/>
            <ac:picMk id="6" creationId="{E30F3730-108A-9F29-DF2F-25E9E3263BC2}"/>
          </ac:picMkLst>
        </pc:picChg>
      </pc:sldChg>
    </pc:docChg>
  </pc:docChgLst>
  <pc:docChgLst>
    <pc:chgData name="Steven Andrew Schwartz" userId="S::sas938@nau.edu::1f04b1bf-8dd8-4bd5-8f0b-011a069424f5" providerId="AD" clId="Web-{BCDA480C-A681-450D-A39D-928C8A35E9BE}"/>
    <pc:docChg chg="modSld">
      <pc:chgData name="Steven Andrew Schwartz" userId="S::sas938@nau.edu::1f04b1bf-8dd8-4bd5-8f0b-011a069424f5" providerId="AD" clId="Web-{BCDA480C-A681-450D-A39D-928C8A35E9BE}" dt="2022-11-13T05:26:29.389" v="27" actId="20577"/>
      <pc:docMkLst>
        <pc:docMk/>
      </pc:docMkLst>
      <pc:sldChg chg="modSp">
        <pc:chgData name="Steven Andrew Schwartz" userId="S::sas938@nau.edu::1f04b1bf-8dd8-4bd5-8f0b-011a069424f5" providerId="AD" clId="Web-{BCDA480C-A681-450D-A39D-928C8A35E9BE}" dt="2022-11-13T05:26:29.389" v="27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BCDA480C-A681-450D-A39D-928C8A35E9BE}" dt="2022-11-13T05:26:29.389" v="27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BCDA480C-A681-450D-A39D-928C8A35E9BE}" dt="2022-11-13T05:08:19.951" v="18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BCDA480C-A681-450D-A39D-928C8A35E9BE}" dt="2022-11-13T05:08:19.951" v="18" actId="20577"/>
          <ac:spMkLst>
            <pc:docMk/>
            <pc:sldMk cId="2650001208" sldId="271"/>
            <ac:spMk id="8" creationId="{20233F68-4765-FA8C-C5E7-BF34BD04BA3D}"/>
          </ac:spMkLst>
        </pc:spChg>
        <pc:picChg chg="add mod">
          <ac:chgData name="Steven Andrew Schwartz" userId="S::sas938@nau.edu::1f04b1bf-8dd8-4bd5-8f0b-011a069424f5" providerId="AD" clId="Web-{BCDA480C-A681-450D-A39D-928C8A35E9BE}" dt="2022-11-13T05:07:55.227" v="11" actId="1076"/>
          <ac:picMkLst>
            <pc:docMk/>
            <pc:sldMk cId="2650001208" sldId="271"/>
            <ac:picMk id="2" creationId="{031F82C0-3116-3FAD-79AD-A3512AFE0123}"/>
          </ac:picMkLst>
        </pc:picChg>
        <pc:picChg chg="mod">
          <ac:chgData name="Steven Andrew Schwartz" userId="S::sas938@nau.edu::1f04b1bf-8dd8-4bd5-8f0b-011a069424f5" providerId="AD" clId="Web-{BCDA480C-A681-450D-A39D-928C8A35E9BE}" dt="2022-11-13T05:07:51.211" v="9" actId="1076"/>
          <ac:picMkLst>
            <pc:docMk/>
            <pc:sldMk cId="2650001208" sldId="271"/>
            <ac:picMk id="3" creationId="{27F33877-BC6B-F55D-339D-D247C51B0FBE}"/>
          </ac:picMkLst>
        </pc:picChg>
      </pc:sldChg>
    </pc:docChg>
  </pc:docChgLst>
  <pc:docChgLst>
    <pc:chgData name="Steven Andrew Schwartz" userId="S::sas938@nau.edu::1f04b1bf-8dd8-4bd5-8f0b-011a069424f5" providerId="AD" clId="Web-{172C6142-05C0-4219-A78D-CCBFC9A0FFE0}"/>
    <pc:docChg chg="addSld delSld modSld sldOrd">
      <pc:chgData name="Steven Andrew Schwartz" userId="S::sas938@nau.edu::1f04b1bf-8dd8-4bd5-8f0b-011a069424f5" providerId="AD" clId="Web-{172C6142-05C0-4219-A78D-CCBFC9A0FFE0}" dt="2022-11-07T19:56:10.763" v="54" actId="20577"/>
      <pc:docMkLst>
        <pc:docMk/>
      </pc:docMkLst>
      <pc:sldChg chg="del">
        <pc:chgData name="Steven Andrew Schwartz" userId="S::sas938@nau.edu::1f04b1bf-8dd8-4bd5-8f0b-011a069424f5" providerId="AD" clId="Web-{172C6142-05C0-4219-A78D-CCBFC9A0FFE0}" dt="2022-11-07T19:53:33.064" v="16"/>
        <pc:sldMkLst>
          <pc:docMk/>
          <pc:sldMk cId="2022881953" sldId="264"/>
        </pc:sldMkLst>
      </pc:sldChg>
      <pc:sldChg chg="delSp modSp">
        <pc:chgData name="Steven Andrew Schwartz" userId="S::sas938@nau.edu::1f04b1bf-8dd8-4bd5-8f0b-011a069424f5" providerId="AD" clId="Web-{172C6142-05C0-4219-A78D-CCBFC9A0FFE0}" dt="2022-11-07T19:55:29.557" v="34" actId="20577"/>
        <pc:sldMkLst>
          <pc:docMk/>
          <pc:sldMk cId="3673820565" sldId="265"/>
        </pc:sldMkLst>
        <pc:spChg chg="mod">
          <ac:chgData name="Steven Andrew Schwartz" userId="S::sas938@nau.edu::1f04b1bf-8dd8-4bd5-8f0b-011a069424f5" providerId="AD" clId="Web-{172C6142-05C0-4219-A78D-CCBFC9A0FFE0}" dt="2022-11-07T19:55:29.557" v="34" actId="20577"/>
          <ac:spMkLst>
            <pc:docMk/>
            <pc:sldMk cId="3673820565" sldId="265"/>
            <ac:spMk id="8" creationId="{20233F68-4765-FA8C-C5E7-BF34BD04BA3D}"/>
          </ac:spMkLst>
        </pc:spChg>
        <pc:spChg chg="mod">
          <ac:chgData name="Steven Andrew Schwartz" userId="S::sas938@nau.edu::1f04b1bf-8dd8-4bd5-8f0b-011a069424f5" providerId="AD" clId="Web-{172C6142-05C0-4219-A78D-CCBFC9A0FFE0}" dt="2022-11-07T19:53:43.221" v="19" actId="20577"/>
          <ac:spMkLst>
            <pc:docMk/>
            <pc:sldMk cId="3673820565" sldId="265"/>
            <ac:spMk id="130" creationId="{00000000-0000-0000-0000-000000000000}"/>
          </ac:spMkLst>
        </pc:spChg>
        <pc:picChg chg="mod">
          <ac:chgData name="Steven Andrew Schwartz" userId="S::sas938@nau.edu::1f04b1bf-8dd8-4bd5-8f0b-011a069424f5" providerId="AD" clId="Web-{172C6142-05C0-4219-A78D-CCBFC9A0FFE0}" dt="2022-11-07T19:54:22.677" v="32" actId="1076"/>
          <ac:picMkLst>
            <pc:docMk/>
            <pc:sldMk cId="3673820565" sldId="265"/>
            <ac:picMk id="2" creationId="{844D6A1F-7F70-BE8B-54A9-8055BE45032E}"/>
          </ac:picMkLst>
        </pc:picChg>
        <pc:picChg chg="del">
          <ac:chgData name="Steven Andrew Schwartz" userId="S::sas938@nau.edu::1f04b1bf-8dd8-4bd5-8f0b-011a069424f5" providerId="AD" clId="Web-{172C6142-05C0-4219-A78D-CCBFC9A0FFE0}" dt="2022-11-07T19:54:20.239" v="31"/>
          <ac:picMkLst>
            <pc:docMk/>
            <pc:sldMk cId="3673820565" sldId="265"/>
            <ac:picMk id="4" creationId="{B875A810-F450-B90D-4E53-1EB1B3160461}"/>
          </ac:picMkLst>
        </pc:picChg>
      </pc:sldChg>
      <pc:sldChg chg="addSp delSp">
        <pc:chgData name="Steven Andrew Schwartz" userId="S::sas938@nau.edu::1f04b1bf-8dd8-4bd5-8f0b-011a069424f5" providerId="AD" clId="Web-{172C6142-05C0-4219-A78D-CCBFC9A0FFE0}" dt="2022-11-07T19:52:19.762" v="15"/>
        <pc:sldMkLst>
          <pc:docMk/>
          <pc:sldMk cId="3037503062" sldId="269"/>
        </pc:sldMkLst>
        <pc:picChg chg="add del">
          <ac:chgData name="Steven Andrew Schwartz" userId="S::sas938@nau.edu::1f04b1bf-8dd8-4bd5-8f0b-011a069424f5" providerId="AD" clId="Web-{172C6142-05C0-4219-A78D-CCBFC9A0FFE0}" dt="2022-11-07T19:52:19.762" v="15"/>
          <ac:picMkLst>
            <pc:docMk/>
            <pc:sldMk cId="3037503062" sldId="269"/>
            <ac:picMk id="3" creationId="{27507CD7-7EC8-66DB-03E4-37C34EDEB876}"/>
          </ac:picMkLst>
        </pc:picChg>
      </pc:sldChg>
      <pc:sldChg chg="modSp">
        <pc:chgData name="Steven Andrew Schwartz" userId="S::sas938@nau.edu::1f04b1bf-8dd8-4bd5-8f0b-011a069424f5" providerId="AD" clId="Web-{172C6142-05C0-4219-A78D-CCBFC9A0FFE0}" dt="2022-11-07T19:45:10.826" v="12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172C6142-05C0-4219-A78D-CCBFC9A0FFE0}" dt="2022-11-07T19:45:10.826" v="12" actId="20577"/>
          <ac:spMkLst>
            <pc:docMk/>
            <pc:sldMk cId="2517742443" sldId="270"/>
            <ac:spMk id="2" creationId="{BB8BF27C-4B3E-E64E-AAEA-01E69BDB12D5}"/>
          </ac:spMkLst>
        </pc:spChg>
      </pc:sldChg>
      <pc:sldChg chg="modSp add ord replId">
        <pc:chgData name="Steven Andrew Schwartz" userId="S::sas938@nau.edu::1f04b1bf-8dd8-4bd5-8f0b-011a069424f5" providerId="AD" clId="Web-{172C6142-05C0-4219-A78D-CCBFC9A0FFE0}" dt="2022-11-07T19:56:10.763" v="54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172C6142-05C0-4219-A78D-CCBFC9A0FFE0}" dt="2022-11-07T19:56:10.763" v="54" actId="20577"/>
          <ac:spMkLst>
            <pc:docMk/>
            <pc:sldMk cId="2650001208" sldId="271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8028C708-A98D-4F1E-AD5E-2ABDFC9264DD}"/>
    <pc:docChg chg="addSld delSld modSld sldOrd">
      <pc:chgData name="Steven Andrew Schwartz" userId="S::sas938@nau.edu::1f04b1bf-8dd8-4bd5-8f0b-011a069424f5" providerId="AD" clId="Web-{8028C708-A98D-4F1E-AD5E-2ABDFC9264DD}" dt="2022-12-02T18:05:32.850" v="701" actId="14100"/>
      <pc:docMkLst>
        <pc:docMk/>
      </pc:docMkLst>
      <pc:sldChg chg="modSp">
        <pc:chgData name="Steven Andrew Schwartz" userId="S::sas938@nau.edu::1f04b1bf-8dd8-4bd5-8f0b-011a069424f5" providerId="AD" clId="Web-{8028C708-A98D-4F1E-AD5E-2ABDFC9264DD}" dt="2022-12-02T18:05:17.537" v="700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8028C708-A98D-4F1E-AD5E-2ABDFC9264DD}" dt="2022-12-02T18:05:17.537" v="700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del">
        <pc:chgData name="Steven Andrew Schwartz" userId="S::sas938@nau.edu::1f04b1bf-8dd8-4bd5-8f0b-011a069424f5" providerId="AD" clId="Web-{8028C708-A98D-4F1E-AD5E-2ABDFC9264DD}" dt="2022-12-02T17:50:56.527" v="527"/>
        <pc:sldMkLst>
          <pc:docMk/>
          <pc:sldMk cId="3666251268" sldId="274"/>
        </pc:sldMkLst>
      </pc:sldChg>
      <pc:sldChg chg="modSp">
        <pc:chgData name="Steven Andrew Schwartz" userId="S::sas938@nau.edu::1f04b1bf-8dd8-4bd5-8f0b-011a069424f5" providerId="AD" clId="Web-{8028C708-A98D-4F1E-AD5E-2ABDFC9264DD}" dt="2022-12-02T18:05:32.850" v="701" actId="14100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8028C708-A98D-4F1E-AD5E-2ABDFC9264DD}" dt="2022-12-02T18:05:32.850" v="701" actId="14100"/>
          <ac:spMkLst>
            <pc:docMk/>
            <pc:sldMk cId="477057933" sldId="278"/>
            <ac:spMk id="2" creationId="{FFC3191A-458D-592C-2BA7-6966E6C35306}"/>
          </ac:spMkLst>
        </pc:spChg>
      </pc:sldChg>
      <pc:sldChg chg="addSp delSp modSp">
        <pc:chgData name="Steven Andrew Schwartz" userId="S::sas938@nau.edu::1f04b1bf-8dd8-4bd5-8f0b-011a069424f5" providerId="AD" clId="Web-{8028C708-A98D-4F1E-AD5E-2ABDFC9264DD}" dt="2022-12-02T17:54:33.268" v="639" actId="1076"/>
        <pc:sldMkLst>
          <pc:docMk/>
          <pc:sldMk cId="4232220649" sldId="279"/>
        </pc:sldMkLst>
        <pc:spChg chg="add del mod">
          <ac:chgData name="Steven Andrew Schwartz" userId="S::sas938@nau.edu::1f04b1bf-8dd8-4bd5-8f0b-011a069424f5" providerId="AD" clId="Web-{8028C708-A98D-4F1E-AD5E-2ABDFC9264DD}" dt="2022-12-02T17:54:33.268" v="639" actId="1076"/>
          <ac:spMkLst>
            <pc:docMk/>
            <pc:sldMk cId="4232220649" sldId="279"/>
            <ac:spMk id="8" creationId="{C193B185-E04A-9786-7308-010BDF1920A5}"/>
          </ac:spMkLst>
        </pc:spChg>
        <pc:spChg chg="mod">
          <ac:chgData name="Steven Andrew Schwartz" userId="S::sas938@nau.edu::1f04b1bf-8dd8-4bd5-8f0b-011a069424f5" providerId="AD" clId="Web-{8028C708-A98D-4F1E-AD5E-2ABDFC9264DD}" dt="2022-12-02T17:54:11.502" v="618" actId="20577"/>
          <ac:spMkLst>
            <pc:docMk/>
            <pc:sldMk cId="4232220649" sldId="279"/>
            <ac:spMk id="130" creationId="{00000000-0000-0000-0000-000000000000}"/>
          </ac:spMkLst>
        </pc:spChg>
      </pc:sldChg>
      <pc:sldChg chg="addSp delSp modSp">
        <pc:chgData name="Steven Andrew Schwartz" userId="S::sas938@nau.edu::1f04b1bf-8dd8-4bd5-8f0b-011a069424f5" providerId="AD" clId="Web-{8028C708-A98D-4F1E-AD5E-2ABDFC9264DD}" dt="2022-12-02T17:53:10.687" v="594" actId="1076"/>
        <pc:sldMkLst>
          <pc:docMk/>
          <pc:sldMk cId="3228871926" sldId="280"/>
        </pc:sldMkLst>
        <pc:spChg chg="del">
          <ac:chgData name="Steven Andrew Schwartz" userId="S::sas938@nau.edu::1f04b1bf-8dd8-4bd5-8f0b-011a069424f5" providerId="AD" clId="Web-{8028C708-A98D-4F1E-AD5E-2ABDFC9264DD}" dt="2022-12-02T17:24:08.150" v="156"/>
          <ac:spMkLst>
            <pc:docMk/>
            <pc:sldMk cId="3228871926" sldId="280"/>
            <ac:spMk id="2" creationId="{FFC3191A-458D-592C-2BA7-6966E6C35306}"/>
          </ac:spMkLst>
        </pc:spChg>
        <pc:spChg chg="add mod">
          <ac:chgData name="Steven Andrew Schwartz" userId="S::sas938@nau.edu::1f04b1bf-8dd8-4bd5-8f0b-011a069424f5" providerId="AD" clId="Web-{8028C708-A98D-4F1E-AD5E-2ABDFC9264DD}" dt="2022-12-02T17:26:53.687" v="297" actId="1076"/>
          <ac:spMkLst>
            <pc:docMk/>
            <pc:sldMk cId="3228871926" sldId="280"/>
            <ac:spMk id="8" creationId="{12D2F164-C66E-2D65-06B0-02CEE81407AD}"/>
          </ac:spMkLst>
        </pc:spChg>
        <pc:spChg chg="add mod">
          <ac:chgData name="Steven Andrew Schwartz" userId="S::sas938@nau.edu::1f04b1bf-8dd8-4bd5-8f0b-011a069424f5" providerId="AD" clId="Web-{8028C708-A98D-4F1E-AD5E-2ABDFC9264DD}" dt="2022-12-02T17:53:10.687" v="594" actId="1076"/>
          <ac:spMkLst>
            <pc:docMk/>
            <pc:sldMk cId="3228871926" sldId="280"/>
            <ac:spMk id="9" creationId="{8262C10F-360A-F668-C5E3-17D79433FE39}"/>
          </ac:spMkLst>
        </pc:spChg>
        <pc:spChg chg="mod">
          <ac:chgData name="Steven Andrew Schwartz" userId="S::sas938@nau.edu::1f04b1bf-8dd8-4bd5-8f0b-011a069424f5" providerId="AD" clId="Web-{8028C708-A98D-4F1E-AD5E-2ABDFC9264DD}" dt="2022-12-02T17:24:12.260" v="159" actId="20577"/>
          <ac:spMkLst>
            <pc:docMk/>
            <pc:sldMk cId="3228871926" sldId="280"/>
            <ac:spMk id="130" creationId="{00000000-0000-0000-0000-000000000000}"/>
          </ac:spMkLst>
        </pc:spChg>
        <pc:graphicFrameChg chg="add mod modGraphic">
          <ac:chgData name="Steven Andrew Schwartz" userId="S::sas938@nau.edu::1f04b1bf-8dd8-4bd5-8f0b-011a069424f5" providerId="AD" clId="Web-{8028C708-A98D-4F1E-AD5E-2ABDFC9264DD}" dt="2022-12-02T17:31:14.960" v="409" actId="1076"/>
          <ac:graphicFrameMkLst>
            <pc:docMk/>
            <pc:sldMk cId="3228871926" sldId="280"/>
            <ac:graphicFrameMk id="4" creationId="{21A442E5-BD12-873C-EDFD-009A056F0BBE}"/>
          </ac:graphicFrameMkLst>
        </pc:graphicFrameChg>
        <pc:graphicFrameChg chg="add del mod modGraphic">
          <ac:chgData name="Steven Andrew Schwartz" userId="S::sas938@nau.edu::1f04b1bf-8dd8-4bd5-8f0b-011a069424f5" providerId="AD" clId="Web-{8028C708-A98D-4F1E-AD5E-2ABDFC9264DD}" dt="2022-12-02T17:27:07.015" v="312"/>
          <ac:graphicFrameMkLst>
            <pc:docMk/>
            <pc:sldMk cId="3228871926" sldId="280"/>
            <ac:graphicFrameMk id="5" creationId="{C0D4AF0F-E2E9-EE99-D8B7-CE1CE257CCB3}"/>
          </ac:graphicFrameMkLst>
        </pc:graphicFrameChg>
        <pc:graphicFrameChg chg="add mod modGraphic">
          <ac:chgData name="Steven Andrew Schwartz" userId="S::sas938@nau.edu::1f04b1bf-8dd8-4bd5-8f0b-011a069424f5" providerId="AD" clId="Web-{8028C708-A98D-4F1E-AD5E-2ABDFC9264DD}" dt="2022-12-02T17:31:51.461" v="433" actId="1076"/>
          <ac:graphicFrameMkLst>
            <pc:docMk/>
            <pc:sldMk cId="3228871926" sldId="280"/>
            <ac:graphicFrameMk id="7" creationId="{7429B0E4-8540-90FC-76E1-B7D29A6A76CF}"/>
          </ac:graphicFrameMkLst>
        </pc:graphicFrameChg>
      </pc:sldChg>
      <pc:sldChg chg="addSp delSp modSp ord">
        <pc:chgData name="Steven Andrew Schwartz" userId="S::sas938@nau.edu::1f04b1bf-8dd8-4bd5-8f0b-011a069424f5" providerId="AD" clId="Web-{8028C708-A98D-4F1E-AD5E-2ABDFC9264DD}" dt="2022-12-02T17:52:17.608" v="573" actId="1076"/>
        <pc:sldMkLst>
          <pc:docMk/>
          <pc:sldMk cId="2930336151" sldId="283"/>
        </pc:sldMkLst>
        <pc:spChg chg="add del">
          <ac:chgData name="Steven Andrew Schwartz" userId="S::sas938@nau.edu::1f04b1bf-8dd8-4bd5-8f0b-011a069424f5" providerId="AD" clId="Web-{8028C708-A98D-4F1E-AD5E-2ABDFC9264DD}" dt="2022-12-02T17:51:48.138" v="540"/>
          <ac:spMkLst>
            <pc:docMk/>
            <pc:sldMk cId="2930336151" sldId="283"/>
            <ac:spMk id="4" creationId="{AB6B24D2-9AC3-62EB-2AAD-31CAC65F3ABD}"/>
          </ac:spMkLst>
        </pc:spChg>
        <pc:spChg chg="add mod">
          <ac:chgData name="Steven Andrew Schwartz" userId="S::sas938@nau.edu::1f04b1bf-8dd8-4bd5-8f0b-011a069424f5" providerId="AD" clId="Web-{8028C708-A98D-4F1E-AD5E-2ABDFC9264DD}" dt="2022-12-02T17:52:17.608" v="573" actId="1076"/>
          <ac:spMkLst>
            <pc:docMk/>
            <pc:sldMk cId="2930336151" sldId="283"/>
            <ac:spMk id="7" creationId="{11BE6FF3-0B90-AC7F-2B91-BDC0AE701E90}"/>
          </ac:spMkLst>
        </pc:spChg>
        <pc:spChg chg="del">
          <ac:chgData name="Steven Andrew Schwartz" userId="S::sas938@nau.edu::1f04b1bf-8dd8-4bd5-8f0b-011a069424f5" providerId="AD" clId="Web-{8028C708-A98D-4F1E-AD5E-2ABDFC9264DD}" dt="2022-12-02T17:18:00.545" v="1"/>
          <ac:spMkLst>
            <pc:docMk/>
            <pc:sldMk cId="2930336151" sldId="283"/>
            <ac:spMk id="10" creationId="{212EC8DC-F3B6-4085-E3EC-9AC7D721D3A4}"/>
          </ac:spMkLst>
        </pc:spChg>
        <pc:graphicFrameChg chg="mod modGraphic">
          <ac:chgData name="Steven Andrew Schwartz" userId="S::sas938@nau.edu::1f04b1bf-8dd8-4bd5-8f0b-011a069424f5" providerId="AD" clId="Web-{8028C708-A98D-4F1E-AD5E-2ABDFC9264DD}" dt="2022-12-02T17:51:51.263" v="551"/>
          <ac:graphicFrameMkLst>
            <pc:docMk/>
            <pc:sldMk cId="2930336151" sldId="283"/>
            <ac:graphicFrameMk id="3" creationId="{8CD887DF-C9BE-2FDD-8A0B-9C7B78462479}"/>
          </ac:graphicFrameMkLst>
        </pc:graphicFrameChg>
        <pc:graphicFrameChg chg="mod modGraphic">
          <ac:chgData name="Steven Andrew Schwartz" userId="S::sas938@nau.edu::1f04b1bf-8dd8-4bd5-8f0b-011a069424f5" providerId="AD" clId="Web-{8028C708-A98D-4F1E-AD5E-2ABDFC9264DD}" dt="2022-12-02T17:50:20.057" v="526"/>
          <ac:graphicFrameMkLst>
            <pc:docMk/>
            <pc:sldMk cId="2930336151" sldId="283"/>
            <ac:graphicFrameMk id="6" creationId="{A43F9133-2CC7-CD4E-F15E-138AF5699574}"/>
          </ac:graphicFrameMkLst>
        </pc:graphicFrameChg>
        <pc:graphicFrameChg chg="del mod modGraphic">
          <ac:chgData name="Steven Andrew Schwartz" userId="S::sas938@nau.edu::1f04b1bf-8dd8-4bd5-8f0b-011a069424f5" providerId="AD" clId="Web-{8028C708-A98D-4F1E-AD5E-2ABDFC9264DD}" dt="2022-12-02T17:24:00.260" v="155"/>
          <ac:graphicFrameMkLst>
            <pc:docMk/>
            <pc:sldMk cId="2930336151" sldId="283"/>
            <ac:graphicFrameMk id="9" creationId="{C0106C89-4480-969D-C8E4-876FC181B11A}"/>
          </ac:graphicFrameMkLst>
        </pc:graphicFrameChg>
      </pc:sldChg>
      <pc:sldChg chg="add replId">
        <pc:chgData name="Steven Andrew Schwartz" userId="S::sas938@nau.edu::1f04b1bf-8dd8-4bd5-8f0b-011a069424f5" providerId="AD" clId="Web-{8028C708-A98D-4F1E-AD5E-2ABDFC9264DD}" dt="2022-12-02T17:54:02.564" v="600"/>
        <pc:sldMkLst>
          <pc:docMk/>
          <pc:sldMk cId="1153671146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B8D12-C49A-408B-8D8D-57F323F38015}" type="datetimeFigureOut">
              <a:t>12/2/22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F0AB4-760E-4A8E-BBEF-67D80CC619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771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672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36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2660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45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886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333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076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678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276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92A1-09E0-2A43-935C-40000EF3A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0DF63-15AC-C341-88A5-B915E0F7CB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9C99-FBA1-CB49-A694-41EF27E2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B5FADA-AAD4-5C49-91B0-2C5F5158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0883-CF5F-4B40-961C-5D91C51B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AC1B3-C6E7-EE49-A158-57D4A066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A2DF-864E-5740-A8E3-5C853370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58728-DEBE-6C47-B15C-FB4EB09D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3CA49-D7AB-094B-8E19-46463626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9A810-2A86-B941-9474-4238DB812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5E711-8FDE-1B4A-B816-1BDDE6FAE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51B12-6C30-4F4C-A75F-2725C782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C57EB-B0DE-8E4D-9AB7-ADF96FEF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018-DFF7-AB42-BA24-888279BC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0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689-2C75-D946-BC0D-C9837BB2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E8BAE-85D5-F546-9BD5-B665D92F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93E8-290F-8843-B5B6-A01444CA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BF37AD-D891-A240-93F2-E2D6517D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6C528-A45C-2E44-8257-744C6CE0489F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9D1A07-E479-2147-BB05-8996A1B8EC28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D6D1-4A75-2F4B-9781-335245C5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72D3-99F8-AE45-90F9-9BCD2053A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8C356-D22E-5746-A900-68D66839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58998-9426-8540-BFC5-4FFF5FA7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2D937-B17F-FA43-8BC7-E32AFFE098DB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E4A42-C4CF-004D-AA7A-2707685A5A3F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FD41-DB1C-AC4D-B6DC-397CE5820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4BCAA-59EC-AE46-89BD-9E10E0B37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59657E-EBF2-D64E-91A8-99AF3631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C5490F3-BEE5-EC4A-B3DE-0582C8D6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DB6E442-9177-6D46-A86D-59DC8622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86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1552-A723-FC4B-A899-7DAECEF2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F44A5-7434-0343-B003-438CF4A9D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0FF1-CA8C-4345-B663-5615B0E7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81478-527C-4F4C-AE86-3D04E7B6F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DC993-929D-D84D-904A-2367E5E50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59009-D973-B540-905C-69971AC5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24538C-C53D-3C44-ACE8-EB8F23F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5BC32-CC53-674A-829F-774F9715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4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E36B-69AD-0644-ADEE-D8D55016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0FE65-E1EF-784A-98C0-33028383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1E501-F6A5-5741-B0D3-378FE421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4F13-0C5F-3440-8DF0-8BB3A66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50233-1456-A34A-945F-6BE58E1D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C509C-B954-4F46-B69A-7D2F71D3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4DE53-FE61-5049-A300-599D3C9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6C58-0C24-2E46-B7D5-A3B598D5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1916-E038-D34D-9947-8E649099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EB54B-5A8E-B742-8570-53CE323C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F6441-1961-C64F-A5AC-857DFE57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B109F-BC21-244C-9675-7BAFC18F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D455B-142C-0248-85B6-38667AEE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7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FC71-C017-264B-A891-58DF4B38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0D787-FDEA-9745-A69F-E8717EB71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1DF3E-BE97-6E48-8792-1127EBC9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10397-730A-8D4E-A4B0-9A34D2BA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B58B1-CBBA-364E-AD14-F853CC0B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22830-381C-A74D-B61C-DEA1C5DC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16909-27C7-1B46-906B-5DE2A311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71CF0-6D69-7341-A2E4-1666B0F5E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55DE-E9F4-564D-8606-044506B80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CC8B-654A-7544-9185-19F02E12E6D9}" type="datetimeFigureOut">
              <a:rPr lang="en-US" smtClean="0"/>
              <a:t>12/2/22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0E7451-0637-DC4E-B327-C6CE081DE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0033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F27C-4B3E-E64E-AAEA-01E69BD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412" y="1122363"/>
            <a:ext cx="10443588" cy="2387600"/>
          </a:xfrm>
        </p:spPr>
        <p:txBody>
          <a:bodyPr>
            <a:normAutofit/>
          </a:bodyPr>
          <a:lstStyle/>
          <a:p>
            <a:r>
              <a:rPr lang="en-US" sz="6200" dirty="0">
                <a:solidFill>
                  <a:schemeClr val="tx1"/>
                </a:solidFill>
                <a:latin typeface="Arial"/>
                <a:cs typeface="Arial"/>
              </a:rPr>
              <a:t>BDL Vessel Cleaner Final Testing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0D918-350A-4546-AB86-9ED0F984C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412" y="3602038"/>
            <a:ext cx="10443588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solidFill>
                  <a:schemeClr val="tx1"/>
                </a:solidFill>
                <a:latin typeface="Arial"/>
                <a:cs typeface="Arial"/>
              </a:rPr>
              <a:t>Steven Schwartz, Milo Gubler, Mason Minitti, Muath Nasrallah </a:t>
            </a:r>
            <a:endParaRPr lang="en-US">
              <a:solidFill>
                <a:schemeClr val="tx1"/>
              </a:solidFill>
            </a:endParaRPr>
          </a:p>
          <a:p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55A966-35BF-3748-B45F-8A5541D9BF3D}"/>
              </a:ext>
            </a:extLst>
          </p:cNvPr>
          <p:cNvSpPr/>
          <p:nvPr/>
        </p:nvSpPr>
        <p:spPr>
          <a:xfrm>
            <a:off x="0" y="0"/>
            <a:ext cx="17484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8C7EE-A26C-5146-BD07-4CE6BC20FD1A}"/>
              </a:ext>
            </a:extLst>
          </p:cNvPr>
          <p:cNvSpPr/>
          <p:nvPr/>
        </p:nvSpPr>
        <p:spPr>
          <a:xfrm>
            <a:off x="0" y="6390752"/>
            <a:ext cx="1748414" cy="4672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C9D34-1FBD-B347-AF21-2FE16BDAD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6" y="1252993"/>
            <a:ext cx="1207819" cy="8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00000"/>
            </a:pPr>
            <a:r>
              <a:rPr lang="en-US" dirty="0">
                <a:solidFill>
                  <a:schemeClr val="dk1"/>
                </a:solidFill>
              </a:rPr>
              <a:t>Specification Sheet - ERs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D887DF-C9BE-2FDD-8A0B-9C7B78462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37808"/>
              </p:ext>
            </p:extLst>
          </p:nvPr>
        </p:nvGraphicFramePr>
        <p:xfrm>
          <a:off x="647488" y="1885950"/>
          <a:ext cx="5690002" cy="391477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47132">
                  <a:extLst>
                    <a:ext uri="{9D8B030D-6E8A-4147-A177-3AD203B41FA5}">
                      <a16:colId xmlns:a16="http://schemas.microsoft.com/office/drawing/2014/main" val="1790228841"/>
                    </a:ext>
                  </a:extLst>
                </a:gridCol>
                <a:gridCol w="880533">
                  <a:extLst>
                    <a:ext uri="{9D8B030D-6E8A-4147-A177-3AD203B41FA5}">
                      <a16:colId xmlns:a16="http://schemas.microsoft.com/office/drawing/2014/main" val="3314315016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347762873"/>
                    </a:ext>
                  </a:extLst>
                </a:gridCol>
                <a:gridCol w="592666">
                  <a:extLst>
                    <a:ext uri="{9D8B030D-6E8A-4147-A177-3AD203B41FA5}">
                      <a16:colId xmlns:a16="http://schemas.microsoft.com/office/drawing/2014/main" val="2135364464"/>
                    </a:ext>
                  </a:extLst>
                </a:gridCol>
                <a:gridCol w="877346">
                  <a:extLst>
                    <a:ext uri="{9D8B030D-6E8A-4147-A177-3AD203B41FA5}">
                      <a16:colId xmlns:a16="http://schemas.microsoft.com/office/drawing/2014/main" val="92474126"/>
                    </a:ext>
                  </a:extLst>
                </a:gridCol>
                <a:gridCol w="799036">
                  <a:extLst>
                    <a:ext uri="{9D8B030D-6E8A-4147-A177-3AD203B41FA5}">
                      <a16:colId xmlns:a16="http://schemas.microsoft.com/office/drawing/2014/main" val="3008726852"/>
                    </a:ext>
                  </a:extLst>
                </a:gridCol>
                <a:gridCol w="550756">
                  <a:extLst>
                    <a:ext uri="{9D8B030D-6E8A-4147-A177-3AD203B41FA5}">
                      <a16:colId xmlns:a16="http://schemas.microsoft.com/office/drawing/2014/main" val="1381965594"/>
                    </a:ext>
                  </a:extLst>
                </a:gridCol>
                <a:gridCol w="931333">
                  <a:extLst>
                    <a:ext uri="{9D8B030D-6E8A-4147-A177-3AD203B41FA5}">
                      <a16:colId xmlns:a16="http://schemas.microsoft.com/office/drawing/2014/main" val="375550410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#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Description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Target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Units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Tolerance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Measured Value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Met?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Client Acceptable?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60227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Working Water Temperature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°C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+13, -17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3201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Flow Rate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L/min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+/-2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1496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Working System Pressure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mmHg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+/- 75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65331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Reservoir Capacity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+/5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9343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Support Material Filter Capacity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g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-20, +100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04488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6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Heating Voltage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 (AC)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+/- 1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9688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Peristaltic Pump (PP) Voltage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 (DC)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+/- 1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5639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8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System Dimensions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3x2x0.83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ft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-/1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2.5x1.2x1.2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89581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 9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Cleaning Time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 err="1">
                          <a:effectLst/>
                        </a:rPr>
                        <a:t>hr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+/0.5, -/2.5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No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69666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3F9133-2CC7-CD4E-F15E-138AF5699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823076"/>
              </p:ext>
            </p:extLst>
          </p:nvPr>
        </p:nvGraphicFramePr>
        <p:xfrm>
          <a:off x="6531821" y="1894416"/>
          <a:ext cx="5398651" cy="406717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0199">
                  <a:extLst>
                    <a:ext uri="{9D8B030D-6E8A-4147-A177-3AD203B41FA5}">
                      <a16:colId xmlns:a16="http://schemas.microsoft.com/office/drawing/2014/main" val="179022884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314315016"/>
                    </a:ext>
                  </a:extLst>
                </a:gridCol>
                <a:gridCol w="550331">
                  <a:extLst>
                    <a:ext uri="{9D8B030D-6E8A-4147-A177-3AD203B41FA5}">
                      <a16:colId xmlns:a16="http://schemas.microsoft.com/office/drawing/2014/main" val="1347762873"/>
                    </a:ext>
                  </a:extLst>
                </a:gridCol>
                <a:gridCol w="533399">
                  <a:extLst>
                    <a:ext uri="{9D8B030D-6E8A-4147-A177-3AD203B41FA5}">
                      <a16:colId xmlns:a16="http://schemas.microsoft.com/office/drawing/2014/main" val="2135364464"/>
                    </a:ext>
                  </a:extLst>
                </a:gridCol>
                <a:gridCol w="795864">
                  <a:extLst>
                    <a:ext uri="{9D8B030D-6E8A-4147-A177-3AD203B41FA5}">
                      <a16:colId xmlns:a16="http://schemas.microsoft.com/office/drawing/2014/main" val="92474126"/>
                    </a:ext>
                  </a:extLst>
                </a:gridCol>
                <a:gridCol w="778080">
                  <a:extLst>
                    <a:ext uri="{9D8B030D-6E8A-4147-A177-3AD203B41FA5}">
                      <a16:colId xmlns:a16="http://schemas.microsoft.com/office/drawing/2014/main" val="3008726852"/>
                    </a:ext>
                  </a:extLst>
                </a:gridCol>
                <a:gridCol w="488848">
                  <a:extLst>
                    <a:ext uri="{9D8B030D-6E8A-4147-A177-3AD203B41FA5}">
                      <a16:colId xmlns:a16="http://schemas.microsoft.com/office/drawing/2014/main" val="1381965594"/>
                    </a:ext>
                  </a:extLst>
                </a:gridCol>
                <a:gridCol w="982130">
                  <a:extLst>
                    <a:ext uri="{9D8B030D-6E8A-4147-A177-3AD203B41FA5}">
                      <a16:colId xmlns:a16="http://schemas.microsoft.com/office/drawing/2014/main" val="375550410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#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Description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Target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Units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Tolerance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Measured Value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 Met?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Client Acceptable?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60227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 10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Pressure Gauge Resolution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mmHg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+/- 0.5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14964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Temperature Gauge Resolution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C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+/- 0.5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0.01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65331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ER12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Filter Minimum Mesh Size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1000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µm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-/ 900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200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9343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ER13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Signal Response Time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sec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+/- 0.5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96885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Vessel Model Inlet Count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No units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65639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Proximal - Distal Pressure Differential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mmHg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+/ 15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89581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ER16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Maximum Water Pressure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200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mmHg</a:t>
                      </a:r>
                      <a:endParaRPr lang="en-US" dirty="0">
                        <a:effectLst/>
                      </a:endParaRP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+200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400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50412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effectLst/>
                        </a:rPr>
                        <a:t>ER17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Maximum Water Temperature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49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C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+50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effectLst/>
                        </a:rPr>
                        <a:t>49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8451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1BE6FF3-0B90-AC7F-2B91-BDC0AE701E90}"/>
              </a:ext>
            </a:extLst>
          </p:cNvPr>
          <p:cNvSpPr txBox="1"/>
          <p:nvPr/>
        </p:nvSpPr>
        <p:spPr>
          <a:xfrm>
            <a:off x="3090334" y="1532466"/>
            <a:ext cx="60028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Table 3. Specification Sheet – Engineering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3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QFD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3B185-E04A-9786-7308-010BDF1920A5}"/>
              </a:ext>
            </a:extLst>
          </p:cNvPr>
          <p:cNvSpPr txBox="1"/>
          <p:nvPr/>
        </p:nvSpPr>
        <p:spPr>
          <a:xfrm>
            <a:off x="1114670" y="1520879"/>
            <a:ext cx="396971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*See Teams</a:t>
            </a:r>
          </a:p>
        </p:txBody>
      </p:sp>
    </p:spTree>
    <p:extLst>
      <p:ext uri="{BB962C8B-B14F-4D97-AF65-F5344CB8AC3E}">
        <p14:creationId xmlns:p14="http://schemas.microsoft.com/office/powerpoint/2010/main" val="423222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519402-4255-6340-906B-15360E7A88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E1FE-8F47-4749-8040-63905317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51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500">
                <a:solidFill>
                  <a:schemeClr val="bg1"/>
                </a:solidFill>
                <a:latin typeface="Arial"/>
                <a:cs typeface="Arial"/>
              </a:rPr>
              <a:t>Thank</a:t>
            </a:r>
            <a:r>
              <a:rPr lang="en-US" sz="75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750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F615A-223D-624A-897D-E4BAF11A5B86}"/>
              </a:ext>
            </a:extLst>
          </p:cNvPr>
          <p:cNvSpPr/>
          <p:nvPr/>
        </p:nvSpPr>
        <p:spPr>
          <a:xfrm>
            <a:off x="0" y="5918479"/>
            <a:ext cx="12192000" cy="9395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935CF-13E9-9A41-8D7E-83411CCB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60" y="6258875"/>
            <a:ext cx="5308879" cy="2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Testing Plan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0B6161-F995-368E-E657-8922A8D24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842498"/>
              </p:ext>
            </p:extLst>
          </p:nvPr>
        </p:nvGraphicFramePr>
        <p:xfrm>
          <a:off x="767969" y="1868209"/>
          <a:ext cx="10200553" cy="33985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61870">
                  <a:extLst>
                    <a:ext uri="{9D8B030D-6E8A-4147-A177-3AD203B41FA5}">
                      <a16:colId xmlns:a16="http://schemas.microsoft.com/office/drawing/2014/main" val="2738010304"/>
                    </a:ext>
                  </a:extLst>
                </a:gridCol>
                <a:gridCol w="1586126">
                  <a:extLst>
                    <a:ext uri="{9D8B030D-6E8A-4147-A177-3AD203B41FA5}">
                      <a16:colId xmlns:a16="http://schemas.microsoft.com/office/drawing/2014/main" val="1112378161"/>
                    </a:ext>
                  </a:extLst>
                </a:gridCol>
                <a:gridCol w="7152557">
                  <a:extLst>
                    <a:ext uri="{9D8B030D-6E8A-4147-A177-3AD203B41FA5}">
                      <a16:colId xmlns:a16="http://schemas.microsoft.com/office/drawing/2014/main" val="2871308861"/>
                    </a:ext>
                  </a:extLst>
                </a:gridCol>
              </a:tblGrid>
              <a:tr h="375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Experiment/ Test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DR Summary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5857834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Filter Capacity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CR8/ER5 – Multiple Cycles before Filter Replacement, Filter holds equivalent of ~10 cleaning cycles </a:t>
                      </a:r>
                      <a:endParaRPr lang="en-US" sz="120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b="0" i="0" u="none" strike="noStrike" noProof="0" dirty="0">
                          <a:effectLst/>
                          <a:latin typeface="Arial"/>
                        </a:rPr>
                        <a:t>CR7/ER13 – Uses a Mesh to collect Support Material, Mesh needs to be &lt;1000 microns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537368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Model Failure Pressure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CR15/ER10 - Working Pressure Gauge has 1 mmHg Resolution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CR16/ER17 - Unruptured Models, Maximum Water Pressure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725398"/>
                  </a:ext>
                </a:extLst>
              </a:tr>
              <a:tr h="4402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Model Deflection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CR2, ER1 – Provides &lt;50 C Water to the model using a Water Heater</a:t>
                      </a:r>
                      <a:endParaRPr lang="en-US" sz="1200" dirty="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CR15, ER11 – Temperature Measurement w/ at least 1 C Resolution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471328"/>
                  </a:ext>
                </a:extLst>
              </a:tr>
              <a:tr h="618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 Sodium Hydroxide Pretreatment Time</a:t>
                      </a:r>
                    </a:p>
                  </a:txBody>
                  <a:tcPr marL="68580" marR="6858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CR16/ER 9/CR5 – Clean Models within 24 hours of print </a:t>
                      </a:r>
                      <a:endParaRPr lang="en-US" sz="1200"/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8639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 Model Cleaning Time</a:t>
                      </a: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CR1/ER3 - Uses a Pump that Provides Pressure from 120-200 mmHg</a:t>
                      </a:r>
                      <a:endParaRPr lang="en-US" sz="120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CR2/ER1 – Provides Temperature to Support Material w/out  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CR17/ER1/ER 17 – Provides Pressure to break up Support Material w/out rupturing model</a:t>
                      </a:r>
                      <a:endParaRPr lang="en-US" sz="1200" dirty="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b="0" i="0" u="none" strike="noStrike" noProof="0" dirty="0">
                          <a:effectLst/>
                          <a:latin typeface="Arial"/>
                        </a:rPr>
                        <a:t>CR16/ER 9/CR5 – Clean Models within 24 hours of print </a:t>
                      </a:r>
                      <a:endParaRPr lang="en-US" sz="1200" dirty="0">
                        <a:effectLst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535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E1EF65-6B4B-18AE-E906-992FBA7CB752}"/>
              </a:ext>
            </a:extLst>
          </p:cNvPr>
          <p:cNvSpPr txBox="1"/>
          <p:nvPr/>
        </p:nvSpPr>
        <p:spPr>
          <a:xfrm>
            <a:off x="3967991" y="1464733"/>
            <a:ext cx="35724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Table 1 – Test Summary Table</a:t>
            </a:r>
          </a:p>
        </p:txBody>
      </p:sp>
    </p:spTree>
    <p:extLst>
      <p:ext uri="{BB962C8B-B14F-4D97-AF65-F5344CB8AC3E}">
        <p14:creationId xmlns:p14="http://schemas.microsoft.com/office/powerpoint/2010/main" val="96517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Filter Testing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6680671" cy="46115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Filter 1 Capacity is needed to determine the number of cycles before emptying it.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Added ~130 g of Support Material (SM)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Circle of Willis (CW) without aneurysms is ~11 grams of SM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Equivalent of 12 CW cleaning cycles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Ran Heat Bath/Peristaltic Pump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1-10 mmHg Spike in Pressure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Maximum Capacity is 130 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Filter can run a minimum of 12 cleaning cycles assuming no SM is dissolved</a:t>
            </a:r>
          </a:p>
        </p:txBody>
      </p:sp>
      <p:pic>
        <p:nvPicPr>
          <p:cNvPr id="3" name="Picture 3" descr="A picture containing indoor, coffee maker, blender, kitchen appliance&#10;&#10;Description automatically generated">
            <a:extLst>
              <a:ext uri="{FF2B5EF4-FFF2-40B4-BE49-F238E27FC236}">
                <a16:creationId xmlns:a16="http://schemas.microsoft.com/office/drawing/2014/main" id="{56070049-4C0C-CC00-DBED-589607705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25289" y="1851804"/>
            <a:ext cx="2987615" cy="39739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25CAE6-D0BB-EBC6-9F09-AE3EBE1159C3}"/>
              </a:ext>
            </a:extLst>
          </p:cNvPr>
          <p:cNvSpPr txBox="1"/>
          <p:nvPr/>
        </p:nvSpPr>
        <p:spPr>
          <a:xfrm>
            <a:off x="7753083" y="5331142"/>
            <a:ext cx="4237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Figure 1. Filter with 130 g of SM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9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Vessel Failures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8305312" cy="25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Pressure Failure is needed to determine Arduino buzzer alarm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Vessels commonly failed when: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Subjected to several cycles at 250 mmHg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Exterior Manifold was sealed – causing pressure buildup – failure above 400 mmHg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Pressure needed for Arduino buzzer alarm is 240 mmHg</a:t>
            </a:r>
          </a:p>
        </p:txBody>
      </p:sp>
    </p:spTree>
    <p:extLst>
      <p:ext uri="{BB962C8B-B14F-4D97-AF65-F5344CB8AC3E}">
        <p14:creationId xmlns:p14="http://schemas.microsoft.com/office/powerpoint/2010/main" val="9432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Model Deflection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63600" y="1464733"/>
            <a:ext cx="9480062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Deflection is the bending/deformation on the vessel frame caused by heat/torque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Vero Material Deflection temperature: 45 – 50 C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Deflection minimized after adding manifold and reducing tubing – Less torque applied to the barbs/connectors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Ideal Temperature: 48 – 49 C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3" name="Picture 3" descr="A picture containing indoor, device, blue&#10;&#10;Description automatically generated">
            <a:extLst>
              <a:ext uri="{FF2B5EF4-FFF2-40B4-BE49-F238E27FC236}">
                <a16:creationId xmlns:a16="http://schemas.microsoft.com/office/drawing/2014/main" id="{1926FF7B-4274-BA6D-16C9-477AD2847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2" t="12179" r="2178" b="26111"/>
          <a:stretch/>
        </p:blipFill>
        <p:spPr>
          <a:xfrm>
            <a:off x="2179607" y="3986419"/>
            <a:ext cx="6898407" cy="1388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B47E8-82B4-7156-A0E9-F084FBFB5F9E}"/>
              </a:ext>
            </a:extLst>
          </p:cNvPr>
          <p:cNvSpPr txBox="1"/>
          <p:nvPr/>
        </p:nvSpPr>
        <p:spPr>
          <a:xfrm>
            <a:off x="3195460" y="5546802"/>
            <a:ext cx="5128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Figure 2. Deformed Model from 50+ C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2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897785" y="1904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sz="5550" dirty="0">
                <a:solidFill>
                  <a:schemeClr val="dk1"/>
                </a:solidFill>
              </a:rPr>
              <a:t>Sodium Hydroxide Pretreatment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778934" y="1439333"/>
            <a:ext cx="76016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Sodium Hydroxide (NaOH) is required to chemically degrade support material </a:t>
            </a:r>
            <a:endParaRPr lang="en-US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10 minutes of exposure to NaOH is enough to degrade SM, but the main challenge is exposing enough layers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solidFill>
                  <a:srgbClr val="FF0000"/>
                </a:solidFill>
                <a:cs typeface="Arial"/>
              </a:rPr>
              <a:t>NaOH CANNOT be introduced into the fluid supply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Causes wear to the manifold material (Polycarbonate)*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err="1">
                <a:cs typeface="Arial"/>
              </a:rPr>
              <a:t>Polystat</a:t>
            </a:r>
            <a:r>
              <a:rPr lang="en-US" dirty="0">
                <a:cs typeface="Arial"/>
              </a:rPr>
              <a:t> Heat Bath manual advises against high pH changes for long-term performance*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*Potential Future Design Aspect for Final Report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u="sng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3" name="Picture 3" descr="A picture containing several&#10;&#10;Description automatically generated">
            <a:extLst>
              <a:ext uri="{FF2B5EF4-FFF2-40B4-BE49-F238E27FC236}">
                <a16:creationId xmlns:a16="http://schemas.microsoft.com/office/drawing/2014/main" id="{44C3A137-2325-8C59-7531-186A65E07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0" t="15182" r="441" b="-330"/>
          <a:stretch/>
        </p:blipFill>
        <p:spPr>
          <a:xfrm>
            <a:off x="8387053" y="1513936"/>
            <a:ext cx="3249991" cy="3714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870A80-F752-74B0-D3B0-940C8F5CA1D5}"/>
              </a:ext>
            </a:extLst>
          </p:cNvPr>
          <p:cNvSpPr txBox="1"/>
          <p:nvPr/>
        </p:nvSpPr>
        <p:spPr>
          <a:xfrm>
            <a:off x="8213158" y="5230500"/>
            <a:ext cx="341794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Figure 3. Fractured Manifold Stopcocks after NaOH exposure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05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Model Cleaning Time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109648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Sidewalls clean in 2-4 hours* - Lite SM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CW models clean in 6-8 hours* - Lite SM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DAR models cleans in 2-4 hours* - Standard SM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*Estimated Time based on sections of models that have been cleaned during the testing process and sections of models that have been pretreated with NaOH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9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00000"/>
            </a:pPr>
            <a:r>
              <a:rPr lang="en-US" dirty="0">
                <a:solidFill>
                  <a:schemeClr val="dk1"/>
                </a:solidFill>
              </a:rPr>
              <a:t>B-Roll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A picture containing indoor, pile&#10;&#10;Description automatically generated">
            <a:extLst>
              <a:ext uri="{FF2B5EF4-FFF2-40B4-BE49-F238E27FC236}">
                <a16:creationId xmlns:a16="http://schemas.microsoft.com/office/drawing/2014/main" id="{A645D52B-696F-FCA9-B634-4ADFD9B7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84" y="1162091"/>
            <a:ext cx="2311400" cy="1735667"/>
          </a:xfrm>
          <a:prstGeom prst="rect">
            <a:avLst/>
          </a:prstGeom>
        </p:spPr>
      </p:pic>
      <p:pic>
        <p:nvPicPr>
          <p:cNvPr id="5" name="Picture 4" descr="A picture containing blue, basket, container, plastic&#10;&#10;Description automatically generated">
            <a:extLst>
              <a:ext uri="{FF2B5EF4-FFF2-40B4-BE49-F238E27FC236}">
                <a16:creationId xmlns:a16="http://schemas.microsoft.com/office/drawing/2014/main" id="{99AE682E-3F97-3698-C4A1-C07EC3085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712" y="3246808"/>
            <a:ext cx="2336800" cy="1735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081AE-95D7-AE86-61FA-F6DD2CFB6B70}"/>
              </a:ext>
            </a:extLst>
          </p:cNvPr>
          <p:cNvSpPr txBox="1"/>
          <p:nvPr/>
        </p:nvSpPr>
        <p:spPr>
          <a:xfrm>
            <a:off x="1625502" y="5068110"/>
            <a:ext cx="869931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cs typeface="Arial"/>
              </a:rPr>
              <a:t>Figure 4. Top – Models with minimal to no cleaning, Bottom – Models that have been cleaned, Left to Right: CW, DAR, Sidewall</a:t>
            </a:r>
          </a:p>
        </p:txBody>
      </p:sp>
      <p:pic>
        <p:nvPicPr>
          <p:cNvPr id="10" name="Picture 5" descr="A picture containing indoor, plate, sink&#10;&#10;Description automatically generated">
            <a:extLst>
              <a:ext uri="{FF2B5EF4-FFF2-40B4-BE49-F238E27FC236}">
                <a16:creationId xmlns:a16="http://schemas.microsoft.com/office/drawing/2014/main" id="{E023E8AF-3F8C-405A-8DAF-F062BEA3C9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51" t="8874" r="18900" b="17100"/>
          <a:stretch/>
        </p:blipFill>
        <p:spPr>
          <a:xfrm rot="5400000">
            <a:off x="7993285" y="794064"/>
            <a:ext cx="1871099" cy="2381730"/>
          </a:xfrm>
          <a:prstGeom prst="rect">
            <a:avLst/>
          </a:prstGeom>
        </p:spPr>
      </p:pic>
      <p:pic>
        <p:nvPicPr>
          <p:cNvPr id="12" name="Picture 6" descr="A picture containing ground, blue, tool&#10;&#10;Description automatically generated">
            <a:extLst>
              <a:ext uri="{FF2B5EF4-FFF2-40B4-BE49-F238E27FC236}">
                <a16:creationId xmlns:a16="http://schemas.microsoft.com/office/drawing/2014/main" id="{51C09DB0-A8F3-3CFD-C29F-C8561ED78D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67" r="17577" b="-935"/>
          <a:stretch/>
        </p:blipFill>
        <p:spPr>
          <a:xfrm>
            <a:off x="7714731" y="3252752"/>
            <a:ext cx="2343210" cy="1559134"/>
          </a:xfrm>
          <a:prstGeom prst="rect">
            <a:avLst/>
          </a:prstGeom>
        </p:spPr>
      </p:pic>
      <p:pic>
        <p:nvPicPr>
          <p:cNvPr id="13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A7011C4-0CF6-E0E7-2948-2EDB8BABC4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44" t="30507" r="523" b="22266"/>
          <a:stretch/>
        </p:blipFill>
        <p:spPr>
          <a:xfrm>
            <a:off x="4938909" y="3235883"/>
            <a:ext cx="2324505" cy="1731869"/>
          </a:xfrm>
          <a:prstGeom prst="rect">
            <a:avLst/>
          </a:prstGeom>
        </p:spPr>
      </p:pic>
      <p:pic>
        <p:nvPicPr>
          <p:cNvPr id="14" name="Picture 14" descr="A picture containing indoor, person, hand, holding&#10;&#10;Description automatically generated">
            <a:extLst>
              <a:ext uri="{FF2B5EF4-FFF2-40B4-BE49-F238E27FC236}">
                <a16:creationId xmlns:a16="http://schemas.microsoft.com/office/drawing/2014/main" id="{B7930A0B-850E-045A-FAC4-F75DD78475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2" t="28063" r="19372" b="15666"/>
          <a:stretch/>
        </p:blipFill>
        <p:spPr>
          <a:xfrm>
            <a:off x="5189576" y="924463"/>
            <a:ext cx="1818921" cy="20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8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Specification Sheet - CRs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A442E5-BD12-873C-EDFD-009A056F0B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732988"/>
              </p:ext>
            </p:extLst>
          </p:nvPr>
        </p:nvGraphicFramePr>
        <p:xfrm>
          <a:off x="885825" y="1969347"/>
          <a:ext cx="4520133" cy="374523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82600">
                  <a:extLst>
                    <a:ext uri="{9D8B030D-6E8A-4147-A177-3AD203B41FA5}">
                      <a16:colId xmlns:a16="http://schemas.microsoft.com/office/drawing/2014/main" val="3071101102"/>
                    </a:ext>
                  </a:extLst>
                </a:gridCol>
                <a:gridCol w="2489192">
                  <a:extLst>
                    <a:ext uri="{9D8B030D-6E8A-4147-A177-3AD203B41FA5}">
                      <a16:colId xmlns:a16="http://schemas.microsoft.com/office/drawing/2014/main" val="3272330716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4048135348"/>
                    </a:ext>
                  </a:extLst>
                </a:gridCol>
                <a:gridCol w="1024466">
                  <a:extLst>
                    <a:ext uri="{9D8B030D-6E8A-4147-A177-3AD203B41FA5}">
                      <a16:colId xmlns:a16="http://schemas.microsoft.com/office/drawing/2014/main" val="819604194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#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met?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Client Acceptable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72844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Water Pump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12709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Water Heater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913112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Heat On/Off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32830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 On/Off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57889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 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Fast Cleaning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11424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Water Reservoir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202967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Mesh Filtration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6230676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Multiple Cleaning Cycles before Filter Replacement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97356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Universal Connectors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1345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29B0E4-8540-90FC-76E1-B7D29A6A76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93258"/>
              </p:ext>
            </p:extLst>
          </p:nvPr>
        </p:nvGraphicFramePr>
        <p:xfrm>
          <a:off x="5728759" y="1952414"/>
          <a:ext cx="4579404" cy="362712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91065">
                  <a:extLst>
                    <a:ext uri="{9D8B030D-6E8A-4147-A177-3AD203B41FA5}">
                      <a16:colId xmlns:a16="http://schemas.microsoft.com/office/drawing/2014/main" val="3381477794"/>
                    </a:ext>
                  </a:extLst>
                </a:gridCol>
                <a:gridCol w="2480731">
                  <a:extLst>
                    <a:ext uri="{9D8B030D-6E8A-4147-A177-3AD203B41FA5}">
                      <a16:colId xmlns:a16="http://schemas.microsoft.com/office/drawing/2014/main" val="4253219708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224566104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13213916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CR #</a:t>
                      </a:r>
                      <a:endParaRPr lang="en-US" sz="120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Description</a:t>
                      </a:r>
                      <a:endParaRPr lang="en-US" sz="110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CR met?</a:t>
                      </a:r>
                      <a:endParaRPr lang="en-US" sz="1100"/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Client Acceptable</a:t>
                      </a:r>
                      <a:endParaRPr lang="en-US" sz="1100"/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994328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Adjustable Pressure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713914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Compact Design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67182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Pulsatile/Constant Flow Control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78254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Automated Pressure Regulation/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Pressure Alert System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59746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Measurement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382438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Pressure Measurement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4307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Clean Models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176359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Unruptured Models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9784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 18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Undeformed Models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293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2D2F164-C66E-2D65-06B0-02CEE81407AD}"/>
              </a:ext>
            </a:extLst>
          </p:cNvPr>
          <p:cNvSpPr txBox="1"/>
          <p:nvPr/>
        </p:nvSpPr>
        <p:spPr>
          <a:xfrm>
            <a:off x="6663267" y="46651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2C10F-360A-F668-C5E3-17D79433FE39}"/>
              </a:ext>
            </a:extLst>
          </p:cNvPr>
          <p:cNvSpPr txBox="1"/>
          <p:nvPr/>
        </p:nvSpPr>
        <p:spPr>
          <a:xfrm>
            <a:off x="3048001" y="1591732"/>
            <a:ext cx="57827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Table 2. Specification Sheet – Customer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71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51be9-0308-4ab2-8ed3-0190beeb44cf">
      <Terms xmlns="http://schemas.microsoft.com/office/infopath/2007/PartnerControls"/>
    </lcf76f155ced4ddcb4097134ff3c332f>
    <TaxCatchAll xmlns="dd26419d-fafd-4535-a2ce-e1ad1abb11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14" ma:contentTypeDescription="Create a new document." ma:contentTypeScope="" ma:versionID="cd6ca49dea25a3641cd93f7a1fc36a50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ad0629247917647f3916a0e755adb45c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0fe002c-3443-4af0-a7a5-bc8966948777}" ma:internalName="TaxCatchAll" ma:showField="CatchAllData" ma:web="dd26419d-fafd-4535-a2ce-e1ad1abb11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D1B4C2-FCD2-4C7C-9BA0-E42DBEDD8391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3ec51be9-0308-4ab2-8ed3-0190beeb44cf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dd26419d-fafd-4535-a2ce-e1ad1abb118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0E964E-8FF0-4673-8EE8-641DA5F7AA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D48EAC-5D5D-4B8E-9FD0-44AAE34C69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c51be9-0308-4ab2-8ed3-0190beeb44cf"/>
    <ds:schemaRef ds:uri="dd26419d-fafd-4535-a2ce-e1ad1abb11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988</Words>
  <Application>Microsoft Macintosh PowerPoint</Application>
  <PresentationFormat>Widescreen</PresentationFormat>
  <Paragraphs>312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Office Theme</vt:lpstr>
      <vt:lpstr>BDL Vessel Cleaner Final Testing Results</vt:lpstr>
      <vt:lpstr> Testing Plan</vt:lpstr>
      <vt:lpstr> Filter Testing</vt:lpstr>
      <vt:lpstr> Vessel Failures</vt:lpstr>
      <vt:lpstr> Model Deflection</vt:lpstr>
      <vt:lpstr>Sodium Hydroxide Pretreatment</vt:lpstr>
      <vt:lpstr> Model Cleaning Time</vt:lpstr>
      <vt:lpstr>B-Roll</vt:lpstr>
      <vt:lpstr> Specification Sheet - CRs</vt:lpstr>
      <vt:lpstr>Specification Sheet - ERs</vt:lpstr>
      <vt:lpstr> QFD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Steven Andrew Schwartz</cp:lastModifiedBy>
  <cp:revision>834</cp:revision>
  <dcterms:created xsi:type="dcterms:W3CDTF">2013-07-15T20:26:40Z</dcterms:created>
  <dcterms:modified xsi:type="dcterms:W3CDTF">2022-12-03T00:16:51Z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  <property fmtid="{D5CDD505-2E9C-101B-9397-08002B2CF9AE}" pid="3" name="MediaServiceImageTags">
    <vt:lpwstr/>
  </property>
</Properties>
</file>